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67E4B-85A6-4E0D-3D79-A8A8341D443C}" v="1300" dt="2019-04-28T23:32:56.063"/>
    <p1510:client id="{316385C2-51AB-F4C4-E765-EA2C76540765}" v="518" dt="2019-04-28T23:05:45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6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0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7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9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DRAGONBALL SWITCH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Tomas Brazas</a:t>
            </a:r>
          </a:p>
          <a:p>
            <a:r>
              <a:rPr lang="en-US"/>
              <a:t>&amp;</a:t>
            </a:r>
            <a:endParaRPr lang="en-US" dirty="0"/>
          </a:p>
          <a:p>
            <a:r>
              <a:rPr lang="en-US"/>
              <a:t>Jake Warren</a:t>
            </a:r>
          </a:p>
          <a:p>
            <a:r>
              <a:rPr lang="en-US"/>
              <a:t>Group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7643-A331-460F-A9C2-CA105859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3607-3234-476C-A041-105D0C89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Improved collaborating skills</a:t>
            </a:r>
            <a:endParaRPr lang="en-US" dirty="0"/>
          </a:p>
          <a:p>
            <a:pPr lvl="2"/>
            <a:r>
              <a:rPr lang="en-US"/>
              <a:t>Tackled bugs together</a:t>
            </a:r>
            <a:endParaRPr lang="en-US" dirty="0"/>
          </a:p>
          <a:p>
            <a:pPr lvl="2"/>
            <a:r>
              <a:rPr lang="en-US"/>
              <a:t>Managed workload</a:t>
            </a:r>
            <a:endParaRPr lang="en-US" dirty="0"/>
          </a:p>
          <a:p>
            <a:endParaRPr lang="en-US" dirty="0"/>
          </a:p>
          <a:p>
            <a:r>
              <a:rPr lang="en-US"/>
              <a:t>Improved C# coding</a:t>
            </a:r>
          </a:p>
          <a:p>
            <a:endParaRPr lang="en-US" dirty="0"/>
          </a:p>
          <a:p>
            <a:r>
              <a:rPr lang="en-US"/>
              <a:t>Was a fun learning experience</a:t>
            </a:r>
          </a:p>
          <a:p>
            <a:pPr lvl="2"/>
            <a:r>
              <a:rPr lang="en-US"/>
              <a:t>Field of interest</a:t>
            </a:r>
            <a:endParaRPr lang="en-US" dirty="0"/>
          </a:p>
          <a:p>
            <a:pPr lvl="2"/>
            <a:r>
              <a:rPr lang="en-US"/>
              <a:t>Started with little to no knowledge</a:t>
            </a:r>
            <a:endParaRPr lang="en-US" dirty="0"/>
          </a:p>
          <a:p>
            <a:endParaRPr lang="en-US" dirty="0"/>
          </a:p>
          <a:p>
            <a:r>
              <a:rPr lang="en-US"/>
              <a:t>Pleased with finished product</a:t>
            </a:r>
            <a:endParaRPr lang="en-US" dirty="0"/>
          </a:p>
          <a:p>
            <a:pPr lvl="2"/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7658-47CF-45AD-B01F-E66A7A72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Any Questions?</a:t>
            </a:r>
          </a:p>
        </p:txBody>
      </p:sp>
      <p:pic>
        <p:nvPicPr>
          <p:cNvPr id="4" name="Picture 4" descr="A picture containing cake, indoor, table&#10;&#10;Description generated with very high confidence">
            <a:extLst>
              <a:ext uri="{FF2B5EF4-FFF2-40B4-BE49-F238E27FC236}">
                <a16:creationId xmlns:a16="http://schemas.microsoft.com/office/drawing/2014/main" id="{37592568-C11D-475C-96F2-7E10A6F57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610" y="2657475"/>
            <a:ext cx="78676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DBCC-0218-4EC6-8542-5F70A280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AE70-08F2-4674-A226-5DAD0830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A single-player 2d side-scroller action adventure platformer game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Inspired by DragonBall Z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Unity Engine</a:t>
            </a:r>
          </a:p>
        </p:txBody>
      </p:sp>
      <p:pic>
        <p:nvPicPr>
          <p:cNvPr id="4" name="Picture 4" descr="A picture containing cake, LEGO, toy&#10;&#10;Description generated with high confidence">
            <a:extLst>
              <a:ext uri="{FF2B5EF4-FFF2-40B4-BE49-F238E27FC236}">
                <a16:creationId xmlns:a16="http://schemas.microsoft.com/office/drawing/2014/main" id="{57492FAB-908B-4F08-B6A5-04FD3707E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1" r="36609" b="-2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90F425-FE9C-42B6-A483-AF3E3FBE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3495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B1E387-330A-48F8-9C40-6CEA62AD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321F-9B79-42E5-820E-74CF0362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Successful development engine</a:t>
            </a:r>
          </a:p>
          <a:p>
            <a:pPr lvl="3"/>
            <a:r>
              <a:rPr lang="en-US">
                <a:solidFill>
                  <a:schemeClr val="bg1"/>
                </a:solidFill>
              </a:rPr>
              <a:t>Award winning games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Easy to learn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C# Language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Much support available online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176B11-986C-49BE-96F1-7FC498DEC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993" r="1502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A3B601-E827-4CA0-B4C7-5B85B8C9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Other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602D-225A-46AF-8049-FF357C2A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GitHub</a:t>
            </a:r>
          </a:p>
          <a:p>
            <a:pPr lvl="2"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</a:rPr>
              <a:t>GitHub Desktop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Audacity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Visual Studio 2017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Main IDE (integrated development environment)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Adobe Photoshop </a:t>
            </a:r>
          </a:p>
        </p:txBody>
      </p:sp>
    </p:spTree>
    <p:extLst>
      <p:ext uri="{BB962C8B-B14F-4D97-AF65-F5344CB8AC3E}">
        <p14:creationId xmlns:p14="http://schemas.microsoft.com/office/powerpoint/2010/main" val="148871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6F2-494F-4A51-877B-FC7B6A1A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68A1-3585-447D-A7FC-4CED394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 a DragonBall Z game that has a unique feature </a:t>
            </a:r>
          </a:p>
          <a:p>
            <a:endParaRPr lang="en-US" dirty="0"/>
          </a:p>
          <a:p>
            <a:r>
              <a:rPr lang="en-US"/>
              <a:t>Further Unity knowledge</a:t>
            </a:r>
            <a:endParaRPr lang="en-US" dirty="0"/>
          </a:p>
          <a:p>
            <a:endParaRPr lang="en-US" dirty="0"/>
          </a:p>
          <a:p>
            <a:r>
              <a:rPr lang="en-US"/>
              <a:t>Improve teamwork/scheduling skills</a:t>
            </a:r>
            <a:endParaRPr lang="en-US" dirty="0"/>
          </a:p>
          <a:p>
            <a:endParaRPr lang="en-US"/>
          </a:p>
          <a:p>
            <a:r>
              <a:rPr lang="en-US"/>
              <a:t>To incorporate our hobbies in the project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6161-6F0A-4368-8430-1891BB7E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7DE7-9A7F-48B8-B01F-A1675A4C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Movement</a:t>
            </a:r>
            <a:endParaRPr lang="en-US" dirty="0"/>
          </a:p>
          <a:p>
            <a:pPr lvl="2"/>
            <a:r>
              <a:rPr lang="en-US"/>
              <a:t>Goku</a:t>
            </a:r>
          </a:p>
          <a:p>
            <a:pPr lvl="2"/>
            <a:r>
              <a:rPr lang="en-US"/>
              <a:t>Vegeta</a:t>
            </a:r>
          </a:p>
          <a:p>
            <a:pPr lvl="2"/>
            <a:endParaRPr lang="en-US" dirty="0"/>
          </a:p>
          <a:p>
            <a:r>
              <a:rPr lang="en-US"/>
              <a:t>Sprites</a:t>
            </a:r>
            <a:endParaRPr lang="en-US" dirty="0"/>
          </a:p>
          <a:p>
            <a:pPr lvl="2"/>
            <a:r>
              <a:rPr lang="en-US"/>
              <a:t>Checkpoints</a:t>
            </a:r>
            <a:endParaRPr lang="en-US" dirty="0"/>
          </a:p>
          <a:p>
            <a:pPr lvl="2"/>
            <a:r>
              <a:rPr lang="en-US"/>
              <a:t>Animations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/>
              <a:t>Prefabs</a:t>
            </a: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r>
              <a:rPr lang="en-US"/>
              <a:t>Score System</a:t>
            </a:r>
            <a:endParaRPr lang="en-US" dirty="0"/>
          </a:p>
          <a:p>
            <a:pPr lvl="2"/>
            <a:r>
              <a:rPr lang="en-US"/>
              <a:t>Collectibles</a:t>
            </a:r>
            <a:endParaRPr lang="en-US" dirty="0"/>
          </a:p>
          <a:p>
            <a:pPr lvl="2"/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2D40F77-0C87-48C3-AC85-45E6DA37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2712944"/>
            <a:ext cx="5676900" cy="22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5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26DD-47C2-4041-9263-B97BC2C1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/>
              <a:t>Architecture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F59E-4F61-48C3-81C7-E9743835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Corbel"/>
              <a:buChar char="•"/>
            </a:pPr>
            <a:r>
              <a:rPr lang="en-US"/>
              <a:t>Scenes</a:t>
            </a:r>
          </a:p>
          <a:p>
            <a:pPr marL="742950" lvl="1" indent="-285750">
              <a:buFont typeface="Corbel"/>
              <a:buChar char="•"/>
            </a:pPr>
            <a:r>
              <a:rPr lang="en-US"/>
              <a:t>Menus</a:t>
            </a:r>
          </a:p>
          <a:p>
            <a:pPr marL="742950" lvl="1" indent="-285750">
              <a:buFont typeface="Corbel"/>
              <a:buChar char="•"/>
            </a:pPr>
            <a:r>
              <a:rPr lang="en-US"/>
              <a:t>Level</a:t>
            </a:r>
          </a:p>
          <a:p>
            <a:pPr marL="742950" lvl="1" indent="-285750">
              <a:buFont typeface="Corbel"/>
              <a:buChar char="•"/>
            </a:pPr>
            <a:r>
              <a:rPr lang="en-US"/>
              <a:t>Tilemaps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/>
              <a:t>Sound</a:t>
            </a:r>
            <a:endParaRPr lang="en-US" dirty="0"/>
          </a:p>
          <a:p>
            <a:pPr lvl="2"/>
            <a:r>
              <a:rPr lang="en-US"/>
              <a:t>Sound Effects</a:t>
            </a:r>
            <a:endParaRPr lang="en-US" dirty="0"/>
          </a:p>
          <a:p>
            <a:pPr lvl="2"/>
            <a:r>
              <a:rPr lang="en-US"/>
              <a:t>Music</a:t>
            </a:r>
            <a:endParaRPr lang="en-US" dirty="0"/>
          </a:p>
          <a:p>
            <a:endParaRPr lang="en-US" dirty="0"/>
          </a:p>
          <a:p>
            <a:r>
              <a:rPr lang="en-US"/>
              <a:t>Data Storage</a:t>
            </a:r>
          </a:p>
          <a:p>
            <a:pPr lvl="2"/>
            <a:r>
              <a:rPr lang="en-US"/>
              <a:t>Load/Save progress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BFE42F-D1D0-4FE4-9E3F-73B19A26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928813"/>
            <a:ext cx="37242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319-541B-4720-849C-CE744BC6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Architectures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F401-0C6E-403A-B619-0E46748F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/>
              <a:t>Enemy AI </a:t>
            </a:r>
            <a:endParaRPr lang="en-US" dirty="0"/>
          </a:p>
          <a:p>
            <a:pPr lvl="2"/>
            <a:r>
              <a:rPr lang="en-US"/>
              <a:t>Projectiles</a:t>
            </a:r>
            <a:endParaRPr lang="en-US" dirty="0"/>
          </a:p>
          <a:p>
            <a:pPr lvl="2"/>
            <a:r>
              <a:rPr lang="en-US"/>
              <a:t>Movement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/>
              <a:t>Resource system</a:t>
            </a:r>
          </a:p>
          <a:p>
            <a:pPr lvl="2"/>
            <a:r>
              <a:rPr lang="en-US"/>
              <a:t>Health system</a:t>
            </a:r>
          </a:p>
          <a:p>
            <a:pPr lvl="2"/>
            <a:r>
              <a:rPr lang="en-US"/>
              <a:t>Energy system</a:t>
            </a:r>
          </a:p>
          <a:p>
            <a:pPr lvl="2"/>
            <a:endParaRPr lang="en-US" dirty="0"/>
          </a:p>
        </p:txBody>
      </p:sp>
      <p:pic>
        <p:nvPicPr>
          <p:cNvPr id="4" name="Picture 4" descr="A screen shot of a clock&#10;&#10;Description generated with high confidence">
            <a:extLst>
              <a:ext uri="{FF2B5EF4-FFF2-40B4-BE49-F238E27FC236}">
                <a16:creationId xmlns:a16="http://schemas.microsoft.com/office/drawing/2014/main" id="{C95B2C0D-3AF8-48AF-8D13-F2DE99A0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8" y="2843213"/>
            <a:ext cx="4143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4A93-2351-404F-9607-9B84A4AE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9C08-E1D7-499B-BB23-0A13A53B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Player direction switch – Resolved</a:t>
            </a:r>
          </a:p>
          <a:p>
            <a:endParaRPr lang="en-US"/>
          </a:p>
          <a:p>
            <a:r>
              <a:rPr lang="en-US"/>
              <a:t>Enemy AI – Resolved</a:t>
            </a:r>
          </a:p>
          <a:p>
            <a:endParaRPr lang="en-US"/>
          </a:p>
          <a:p>
            <a:r>
              <a:rPr lang="en-US"/>
              <a:t>Player special attack direction and damage – Resolved</a:t>
            </a:r>
          </a:p>
          <a:p>
            <a:endParaRPr lang="en-US"/>
          </a:p>
          <a:p>
            <a:r>
              <a:rPr lang="en-US"/>
              <a:t>Boss AI – Ongoing</a:t>
            </a:r>
          </a:p>
          <a:p>
            <a:endParaRPr lang="en-US"/>
          </a:p>
          <a:p>
            <a:r>
              <a:rPr lang="en-US"/>
              <a:t>Switch script issues - Resolved</a:t>
            </a:r>
          </a:p>
        </p:txBody>
      </p:sp>
    </p:spTree>
    <p:extLst>
      <p:ext uri="{BB962C8B-B14F-4D97-AF65-F5344CB8AC3E}">
        <p14:creationId xmlns:p14="http://schemas.microsoft.com/office/powerpoint/2010/main" val="6527890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Basis</vt:lpstr>
      <vt:lpstr>DRAGONBALL SWITCH</vt:lpstr>
      <vt:lpstr>Introduction </vt:lpstr>
      <vt:lpstr>Why Unity?</vt:lpstr>
      <vt:lpstr>Other Technologies</vt:lpstr>
      <vt:lpstr>Aims &amp; Objectives</vt:lpstr>
      <vt:lpstr>Architecture of the solution</vt:lpstr>
      <vt:lpstr>Architecture of the solution</vt:lpstr>
      <vt:lpstr>Architectures of solution</vt:lpstr>
      <vt:lpstr>Problems encountered</vt:lpstr>
      <vt:lpstr>Conclusions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812</cp:revision>
  <dcterms:created xsi:type="dcterms:W3CDTF">2013-07-15T20:26:40Z</dcterms:created>
  <dcterms:modified xsi:type="dcterms:W3CDTF">2019-04-28T23:34:41Z</dcterms:modified>
</cp:coreProperties>
</file>