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961C9-6A5A-4F10-9FF9-58A690B26AEE}" v="178" dt="2022-06-10T15:44:50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cox oettinger" userId="bf738feb8eddd691" providerId="LiveId" clId="{F49961C9-6A5A-4F10-9FF9-58A690B26AEE}"/>
    <pc:docChg chg="undo custSel addSld modSld">
      <pc:chgData name="tomas cox oettinger" userId="bf738feb8eddd691" providerId="LiveId" clId="{F49961C9-6A5A-4F10-9FF9-58A690B26AEE}" dt="2022-06-10T15:44:50.141" v="3423"/>
      <pc:docMkLst>
        <pc:docMk/>
      </pc:docMkLst>
      <pc:sldChg chg="addSp delSp modSp new mod">
        <pc:chgData name="tomas cox oettinger" userId="bf738feb8eddd691" providerId="LiveId" clId="{F49961C9-6A5A-4F10-9FF9-58A690B26AEE}" dt="2022-06-06T20:29:45.065" v="1240" actId="113"/>
        <pc:sldMkLst>
          <pc:docMk/>
          <pc:sldMk cId="3664183931" sldId="256"/>
        </pc:sldMkLst>
        <pc:spChg chg="del">
          <ac:chgData name="tomas cox oettinger" userId="bf738feb8eddd691" providerId="LiveId" clId="{F49961C9-6A5A-4F10-9FF9-58A690B26AEE}" dt="2022-06-03T12:15:42.900" v="1" actId="478"/>
          <ac:spMkLst>
            <pc:docMk/>
            <pc:sldMk cId="3664183931" sldId="256"/>
            <ac:spMk id="2" creationId="{81B39834-4777-0386-F3D7-41D3AAE937FA}"/>
          </ac:spMkLst>
        </pc:spChg>
        <pc:spChg chg="del">
          <ac:chgData name="tomas cox oettinger" userId="bf738feb8eddd691" providerId="LiveId" clId="{F49961C9-6A5A-4F10-9FF9-58A690B26AEE}" dt="2022-06-03T12:15:42.900" v="1" actId="478"/>
          <ac:spMkLst>
            <pc:docMk/>
            <pc:sldMk cId="3664183931" sldId="256"/>
            <ac:spMk id="3" creationId="{71CDD2DA-EBE1-1A81-C1DF-E968FE5FB12C}"/>
          </ac:spMkLst>
        </pc:spChg>
        <pc:spChg chg="add mod">
          <ac:chgData name="tomas cox oettinger" userId="bf738feb8eddd691" providerId="LiveId" clId="{F49961C9-6A5A-4F10-9FF9-58A690B26AEE}" dt="2022-06-06T20:29:45.065" v="1240" actId="113"/>
          <ac:spMkLst>
            <pc:docMk/>
            <pc:sldMk cId="3664183931" sldId="256"/>
            <ac:spMk id="4" creationId="{5892EDAA-3BD2-9644-FD15-08F9BB61CABC}"/>
          </ac:spMkLst>
        </pc:spChg>
      </pc:sldChg>
      <pc:sldChg chg="addSp modSp add mod modAnim">
        <pc:chgData name="tomas cox oettinger" userId="bf738feb8eddd691" providerId="LiveId" clId="{F49961C9-6A5A-4F10-9FF9-58A690B26AEE}" dt="2022-06-08T22:46:47.995" v="3375"/>
        <pc:sldMkLst>
          <pc:docMk/>
          <pc:sldMk cId="2571207582" sldId="257"/>
        </pc:sldMkLst>
        <pc:spChg chg="add mod">
          <ac:chgData name="tomas cox oettinger" userId="bf738feb8eddd691" providerId="LiveId" clId="{F49961C9-6A5A-4F10-9FF9-58A690B26AEE}" dt="2022-06-03T13:59:35.535" v="197" actId="1076"/>
          <ac:spMkLst>
            <pc:docMk/>
            <pc:sldMk cId="2571207582" sldId="257"/>
            <ac:spMk id="2" creationId="{73A32518-E6E6-3720-38D7-A39515BA13BA}"/>
          </ac:spMkLst>
        </pc:spChg>
        <pc:spChg chg="add mod">
          <ac:chgData name="tomas cox oettinger" userId="bf738feb8eddd691" providerId="LiveId" clId="{F49961C9-6A5A-4F10-9FF9-58A690B26AEE}" dt="2022-06-06T20:32:10.924" v="1374" actId="113"/>
          <ac:spMkLst>
            <pc:docMk/>
            <pc:sldMk cId="2571207582" sldId="257"/>
            <ac:spMk id="3" creationId="{D97CEF39-A94F-9FE6-2482-64E228FA7571}"/>
          </ac:spMkLst>
        </pc:spChg>
        <pc:spChg chg="mod">
          <ac:chgData name="tomas cox oettinger" userId="bf738feb8eddd691" providerId="LiveId" clId="{F49961C9-6A5A-4F10-9FF9-58A690B26AEE}" dt="2022-06-03T13:59:35.535" v="197" actId="1076"/>
          <ac:spMkLst>
            <pc:docMk/>
            <pc:sldMk cId="2571207582" sldId="257"/>
            <ac:spMk id="4" creationId="{5892EDAA-3BD2-9644-FD15-08F9BB61CABC}"/>
          </ac:spMkLst>
        </pc:spChg>
        <pc:spChg chg="add mod">
          <ac:chgData name="tomas cox oettinger" userId="bf738feb8eddd691" providerId="LiveId" clId="{F49961C9-6A5A-4F10-9FF9-58A690B26AEE}" dt="2022-06-03T13:59:35.535" v="197" actId="1076"/>
          <ac:spMkLst>
            <pc:docMk/>
            <pc:sldMk cId="2571207582" sldId="257"/>
            <ac:spMk id="5" creationId="{1F97782D-AFA1-E459-BCF9-EA41E134AE0B}"/>
          </ac:spMkLst>
        </pc:spChg>
        <pc:spChg chg="add mod">
          <ac:chgData name="tomas cox oettinger" userId="bf738feb8eddd691" providerId="LiveId" clId="{F49961C9-6A5A-4F10-9FF9-58A690B26AEE}" dt="2022-06-03T14:08:01.874" v="335" actId="20577"/>
          <ac:spMkLst>
            <pc:docMk/>
            <pc:sldMk cId="2571207582" sldId="257"/>
            <ac:spMk id="6" creationId="{78C4F809-0892-FE07-40BB-CFA032D19BB5}"/>
          </ac:spMkLst>
        </pc:spChg>
        <pc:spChg chg="add mod">
          <ac:chgData name="tomas cox oettinger" userId="bf738feb8eddd691" providerId="LiveId" clId="{F49961C9-6A5A-4F10-9FF9-58A690B26AEE}" dt="2022-06-03T13:59:35.535" v="197" actId="1076"/>
          <ac:spMkLst>
            <pc:docMk/>
            <pc:sldMk cId="2571207582" sldId="257"/>
            <ac:spMk id="7" creationId="{FB61F8A2-7E69-1D3A-9C8D-54959A1B635E}"/>
          </ac:spMkLst>
        </pc:spChg>
        <pc:spChg chg="add mod">
          <ac:chgData name="tomas cox oettinger" userId="bf738feb8eddd691" providerId="LiveId" clId="{F49961C9-6A5A-4F10-9FF9-58A690B26AEE}" dt="2022-06-03T13:59:45.880" v="198" actId="1076"/>
          <ac:spMkLst>
            <pc:docMk/>
            <pc:sldMk cId="2571207582" sldId="257"/>
            <ac:spMk id="8" creationId="{F2F313F6-F124-73D6-92BC-94173AB53923}"/>
          </ac:spMkLst>
        </pc:spChg>
        <pc:spChg chg="add mod">
          <ac:chgData name="tomas cox oettinger" userId="bf738feb8eddd691" providerId="LiveId" clId="{F49961C9-6A5A-4F10-9FF9-58A690B26AEE}" dt="2022-06-03T14:09:36.759" v="425" actId="1076"/>
          <ac:spMkLst>
            <pc:docMk/>
            <pc:sldMk cId="2571207582" sldId="257"/>
            <ac:spMk id="9" creationId="{C8904A3A-53FE-DE3C-FB0F-1DBBB138A731}"/>
          </ac:spMkLst>
        </pc:spChg>
        <pc:spChg chg="add mod">
          <ac:chgData name="tomas cox oettinger" userId="bf738feb8eddd691" providerId="LiveId" clId="{F49961C9-6A5A-4F10-9FF9-58A690B26AEE}" dt="2022-06-03T14:09:36.759" v="425" actId="1076"/>
          <ac:spMkLst>
            <pc:docMk/>
            <pc:sldMk cId="2571207582" sldId="257"/>
            <ac:spMk id="10" creationId="{DB4760B2-96C0-7DC4-DE90-BB4D08A0C860}"/>
          </ac:spMkLst>
        </pc:spChg>
        <pc:spChg chg="add mod">
          <ac:chgData name="tomas cox oettinger" userId="bf738feb8eddd691" providerId="LiveId" clId="{F49961C9-6A5A-4F10-9FF9-58A690B26AEE}" dt="2022-06-03T14:09:36.759" v="425" actId="1076"/>
          <ac:spMkLst>
            <pc:docMk/>
            <pc:sldMk cId="2571207582" sldId="257"/>
            <ac:spMk id="11" creationId="{7A27A948-540E-1B54-3100-869ACDFAAF26}"/>
          </ac:spMkLst>
        </pc:spChg>
        <pc:spChg chg="add mod">
          <ac:chgData name="tomas cox oettinger" userId="bf738feb8eddd691" providerId="LiveId" clId="{F49961C9-6A5A-4F10-9FF9-58A690B26AEE}" dt="2022-06-03T14:09:36.759" v="425" actId="1076"/>
          <ac:spMkLst>
            <pc:docMk/>
            <pc:sldMk cId="2571207582" sldId="257"/>
            <ac:spMk id="12" creationId="{4A6B01C2-CAA2-1054-8722-B87663BE28F0}"/>
          </ac:spMkLst>
        </pc:spChg>
        <pc:spChg chg="add mod">
          <ac:chgData name="tomas cox oettinger" userId="bf738feb8eddd691" providerId="LiveId" clId="{F49961C9-6A5A-4F10-9FF9-58A690B26AEE}" dt="2022-06-03T14:09:36.759" v="425" actId="1076"/>
          <ac:spMkLst>
            <pc:docMk/>
            <pc:sldMk cId="2571207582" sldId="257"/>
            <ac:spMk id="13" creationId="{53A65010-2FE8-B356-BA69-64C59CF38993}"/>
          </ac:spMkLst>
        </pc:spChg>
        <pc:spChg chg="add mod">
          <ac:chgData name="tomas cox oettinger" userId="bf738feb8eddd691" providerId="LiveId" clId="{F49961C9-6A5A-4F10-9FF9-58A690B26AEE}" dt="2022-06-03T14:09:36.759" v="425" actId="1076"/>
          <ac:spMkLst>
            <pc:docMk/>
            <pc:sldMk cId="2571207582" sldId="257"/>
            <ac:spMk id="14" creationId="{5C301152-F47C-4215-20A1-2B71E79A5D38}"/>
          </ac:spMkLst>
        </pc:spChg>
        <pc:spChg chg="add mod">
          <ac:chgData name="tomas cox oettinger" userId="bf738feb8eddd691" providerId="LiveId" clId="{F49961C9-6A5A-4F10-9FF9-58A690B26AEE}" dt="2022-06-06T20:16:59.341" v="1009" actId="1076"/>
          <ac:spMkLst>
            <pc:docMk/>
            <pc:sldMk cId="2571207582" sldId="257"/>
            <ac:spMk id="15" creationId="{58D9ED71-E4A5-E3AC-0575-2BEDC18B86BF}"/>
          </ac:spMkLst>
        </pc:spChg>
        <pc:spChg chg="add mod">
          <ac:chgData name="tomas cox oettinger" userId="bf738feb8eddd691" providerId="LiveId" clId="{F49961C9-6A5A-4F10-9FF9-58A690B26AEE}" dt="2022-06-06T20:32:04.742" v="1373" actId="12"/>
          <ac:spMkLst>
            <pc:docMk/>
            <pc:sldMk cId="2571207582" sldId="257"/>
            <ac:spMk id="17" creationId="{67F8B322-2C2C-F3BE-C6DA-E9E0CC4DDF1D}"/>
          </ac:spMkLst>
        </pc:spChg>
        <pc:spChg chg="add mod">
          <ac:chgData name="tomas cox oettinger" userId="bf738feb8eddd691" providerId="LiveId" clId="{F49961C9-6A5A-4F10-9FF9-58A690B26AEE}" dt="2022-06-06T20:44:32.315" v="1589" actId="14100"/>
          <ac:spMkLst>
            <pc:docMk/>
            <pc:sldMk cId="2571207582" sldId="257"/>
            <ac:spMk id="18" creationId="{95B3388A-5F98-180C-AF50-7A95E10EAC31}"/>
          </ac:spMkLst>
        </pc:spChg>
        <pc:spChg chg="add mod">
          <ac:chgData name="tomas cox oettinger" userId="bf738feb8eddd691" providerId="LiveId" clId="{F49961C9-6A5A-4F10-9FF9-58A690B26AEE}" dt="2022-06-06T20:44:42.109" v="1591" actId="207"/>
          <ac:spMkLst>
            <pc:docMk/>
            <pc:sldMk cId="2571207582" sldId="257"/>
            <ac:spMk id="19" creationId="{B928D798-6505-7F9E-9A2A-C5B77A454972}"/>
          </ac:spMkLst>
        </pc:spChg>
        <pc:picChg chg="add mod">
          <ac:chgData name="tomas cox oettinger" userId="bf738feb8eddd691" providerId="LiveId" clId="{F49961C9-6A5A-4F10-9FF9-58A690B26AEE}" dt="2022-06-06T20:16:59.341" v="1009" actId="1076"/>
          <ac:picMkLst>
            <pc:docMk/>
            <pc:sldMk cId="2571207582" sldId="257"/>
            <ac:picMk id="16" creationId="{6801D3A3-CFC4-2BF5-E817-FDDFA878349C}"/>
          </ac:picMkLst>
        </pc:picChg>
      </pc:sldChg>
      <pc:sldChg chg="addSp delSp modSp add mod modAnim">
        <pc:chgData name="tomas cox oettinger" userId="bf738feb8eddd691" providerId="LiveId" clId="{F49961C9-6A5A-4F10-9FF9-58A690B26AEE}" dt="2022-06-08T22:48:05.398" v="3392"/>
        <pc:sldMkLst>
          <pc:docMk/>
          <pc:sldMk cId="660106037" sldId="258"/>
        </pc:sldMkLst>
        <pc:spChg chg="mod">
          <ac:chgData name="tomas cox oettinger" userId="bf738feb8eddd691" providerId="LiveId" clId="{F49961C9-6A5A-4F10-9FF9-58A690B26AEE}" dt="2022-06-06T20:33:45.003" v="1481" actId="1037"/>
          <ac:spMkLst>
            <pc:docMk/>
            <pc:sldMk cId="660106037" sldId="258"/>
            <ac:spMk id="2" creationId="{73A32518-E6E6-3720-38D7-A39515BA13BA}"/>
          </ac:spMkLst>
        </pc:spChg>
        <pc:spChg chg="mod">
          <ac:chgData name="tomas cox oettinger" userId="bf738feb8eddd691" providerId="LiveId" clId="{F49961C9-6A5A-4F10-9FF9-58A690B26AEE}" dt="2022-06-06T20:32:16.632" v="1375" actId="113"/>
          <ac:spMkLst>
            <pc:docMk/>
            <pc:sldMk cId="660106037" sldId="258"/>
            <ac:spMk id="3" creationId="{D97CEF39-A94F-9FE6-2482-64E228FA7571}"/>
          </ac:spMkLst>
        </pc:spChg>
        <pc:spChg chg="mod">
          <ac:chgData name="tomas cox oettinger" userId="bf738feb8eddd691" providerId="LiveId" clId="{F49961C9-6A5A-4F10-9FF9-58A690B26AEE}" dt="2022-06-06T20:33:45.003" v="1481" actId="1037"/>
          <ac:spMkLst>
            <pc:docMk/>
            <pc:sldMk cId="660106037" sldId="258"/>
            <ac:spMk id="4" creationId="{5892EDAA-3BD2-9644-FD15-08F9BB61CABC}"/>
          </ac:spMkLst>
        </pc:spChg>
        <pc:spChg chg="mod">
          <ac:chgData name="tomas cox oettinger" userId="bf738feb8eddd691" providerId="LiveId" clId="{F49961C9-6A5A-4F10-9FF9-58A690B26AEE}" dt="2022-06-06T20:33:45.003" v="1481" actId="1037"/>
          <ac:spMkLst>
            <pc:docMk/>
            <pc:sldMk cId="660106037" sldId="258"/>
            <ac:spMk id="5" creationId="{1F97782D-AFA1-E459-BCF9-EA41E134AE0B}"/>
          </ac:spMkLst>
        </pc:spChg>
        <pc:spChg chg="mod">
          <ac:chgData name="tomas cox oettinger" userId="bf738feb8eddd691" providerId="LiveId" clId="{F49961C9-6A5A-4F10-9FF9-58A690B26AEE}" dt="2022-06-06T20:33:45.003" v="1481" actId="1037"/>
          <ac:spMkLst>
            <pc:docMk/>
            <pc:sldMk cId="660106037" sldId="258"/>
            <ac:spMk id="6" creationId="{78C4F809-0892-FE07-40BB-CFA032D19BB5}"/>
          </ac:spMkLst>
        </pc:spChg>
        <pc:spChg chg="mod">
          <ac:chgData name="tomas cox oettinger" userId="bf738feb8eddd691" providerId="LiveId" clId="{F49961C9-6A5A-4F10-9FF9-58A690B26AEE}" dt="2022-06-06T20:33:45.003" v="1481" actId="1037"/>
          <ac:spMkLst>
            <pc:docMk/>
            <pc:sldMk cId="660106037" sldId="258"/>
            <ac:spMk id="7" creationId="{FB61F8A2-7E69-1D3A-9C8D-54959A1B635E}"/>
          </ac:spMkLst>
        </pc:spChg>
        <pc:spChg chg="mod">
          <ac:chgData name="tomas cox oettinger" userId="bf738feb8eddd691" providerId="LiveId" clId="{F49961C9-6A5A-4F10-9FF9-58A690B26AEE}" dt="2022-06-06T20:33:45.003" v="1481" actId="1037"/>
          <ac:spMkLst>
            <pc:docMk/>
            <pc:sldMk cId="660106037" sldId="258"/>
            <ac:spMk id="8" creationId="{F2F313F6-F124-73D6-92BC-94173AB53923}"/>
          </ac:spMkLst>
        </pc:spChg>
        <pc:spChg chg="mod">
          <ac:chgData name="tomas cox oettinger" userId="bf738feb8eddd691" providerId="LiveId" clId="{F49961C9-6A5A-4F10-9FF9-58A690B26AEE}" dt="2022-06-06T20:50:02.489" v="1862" actId="1038"/>
          <ac:spMkLst>
            <pc:docMk/>
            <pc:sldMk cId="660106037" sldId="258"/>
            <ac:spMk id="9" creationId="{C8904A3A-53FE-DE3C-FB0F-1DBBB138A731}"/>
          </ac:spMkLst>
        </pc:spChg>
        <pc:spChg chg="mod">
          <ac:chgData name="tomas cox oettinger" userId="bf738feb8eddd691" providerId="LiveId" clId="{F49961C9-6A5A-4F10-9FF9-58A690B26AEE}" dt="2022-06-06T20:50:02.489" v="1862" actId="1038"/>
          <ac:spMkLst>
            <pc:docMk/>
            <pc:sldMk cId="660106037" sldId="258"/>
            <ac:spMk id="10" creationId="{DB4760B2-96C0-7DC4-DE90-BB4D08A0C860}"/>
          </ac:spMkLst>
        </pc:spChg>
        <pc:spChg chg="mod">
          <ac:chgData name="tomas cox oettinger" userId="bf738feb8eddd691" providerId="LiveId" clId="{F49961C9-6A5A-4F10-9FF9-58A690B26AEE}" dt="2022-06-06T20:50:02.489" v="1862" actId="1038"/>
          <ac:spMkLst>
            <pc:docMk/>
            <pc:sldMk cId="660106037" sldId="258"/>
            <ac:spMk id="11" creationId="{7A27A948-540E-1B54-3100-869ACDFAAF26}"/>
          </ac:spMkLst>
        </pc:spChg>
        <pc:spChg chg="mod">
          <ac:chgData name="tomas cox oettinger" userId="bf738feb8eddd691" providerId="LiveId" clId="{F49961C9-6A5A-4F10-9FF9-58A690B26AEE}" dt="2022-06-06T20:50:02.489" v="1862" actId="1038"/>
          <ac:spMkLst>
            <pc:docMk/>
            <pc:sldMk cId="660106037" sldId="258"/>
            <ac:spMk id="12" creationId="{4A6B01C2-CAA2-1054-8722-B87663BE28F0}"/>
          </ac:spMkLst>
        </pc:spChg>
        <pc:spChg chg="mod">
          <ac:chgData name="tomas cox oettinger" userId="bf738feb8eddd691" providerId="LiveId" clId="{F49961C9-6A5A-4F10-9FF9-58A690B26AEE}" dt="2022-06-06T20:50:02.489" v="1862" actId="1038"/>
          <ac:spMkLst>
            <pc:docMk/>
            <pc:sldMk cId="660106037" sldId="258"/>
            <ac:spMk id="13" creationId="{53A65010-2FE8-B356-BA69-64C59CF38993}"/>
          </ac:spMkLst>
        </pc:spChg>
        <pc:spChg chg="del">
          <ac:chgData name="tomas cox oettinger" userId="bf738feb8eddd691" providerId="LiveId" clId="{F49961C9-6A5A-4F10-9FF9-58A690B26AEE}" dt="2022-06-03T14:18:31.238" v="805" actId="478"/>
          <ac:spMkLst>
            <pc:docMk/>
            <pc:sldMk cId="660106037" sldId="258"/>
            <ac:spMk id="14" creationId="{5C301152-F47C-4215-20A1-2B71E79A5D38}"/>
          </ac:spMkLst>
        </pc:spChg>
        <pc:spChg chg="add mod">
          <ac:chgData name="tomas cox oettinger" userId="bf738feb8eddd691" providerId="LiveId" clId="{F49961C9-6A5A-4F10-9FF9-58A690B26AEE}" dt="2022-06-06T20:37:05.564" v="1548" actId="1037"/>
          <ac:spMkLst>
            <pc:docMk/>
            <pc:sldMk cId="660106037" sldId="258"/>
            <ac:spMk id="15" creationId="{BB7C4616-19C6-8284-2FD6-B7DA549A4269}"/>
          </ac:spMkLst>
        </pc:spChg>
        <pc:spChg chg="add mod">
          <ac:chgData name="tomas cox oettinger" userId="bf738feb8eddd691" providerId="LiveId" clId="{F49961C9-6A5A-4F10-9FF9-58A690B26AEE}" dt="2022-06-06T20:37:05.564" v="1548" actId="1037"/>
          <ac:spMkLst>
            <pc:docMk/>
            <pc:sldMk cId="660106037" sldId="258"/>
            <ac:spMk id="16" creationId="{603E401E-4429-4565-03AA-1C930D7BEA05}"/>
          </ac:spMkLst>
        </pc:spChg>
        <pc:spChg chg="add mod">
          <ac:chgData name="tomas cox oettinger" userId="bf738feb8eddd691" providerId="LiveId" clId="{F49961C9-6A5A-4F10-9FF9-58A690B26AEE}" dt="2022-06-06T20:37:05.564" v="1548" actId="1037"/>
          <ac:spMkLst>
            <pc:docMk/>
            <pc:sldMk cId="660106037" sldId="258"/>
            <ac:spMk id="17" creationId="{A29FA240-A19E-D04B-1CB1-8EE33E22E669}"/>
          </ac:spMkLst>
        </pc:spChg>
        <pc:spChg chg="add mod">
          <ac:chgData name="tomas cox oettinger" userId="bf738feb8eddd691" providerId="LiveId" clId="{F49961C9-6A5A-4F10-9FF9-58A690B26AEE}" dt="2022-06-06T20:37:05.564" v="1548" actId="1037"/>
          <ac:spMkLst>
            <pc:docMk/>
            <pc:sldMk cId="660106037" sldId="258"/>
            <ac:spMk id="18" creationId="{1A5AA01E-7D0F-FDCD-212F-5DF8C9A13672}"/>
          </ac:spMkLst>
        </pc:spChg>
        <pc:spChg chg="add mod">
          <ac:chgData name="tomas cox oettinger" userId="bf738feb8eddd691" providerId="LiveId" clId="{F49961C9-6A5A-4F10-9FF9-58A690B26AEE}" dt="2022-06-06T20:37:05.564" v="1548" actId="1037"/>
          <ac:spMkLst>
            <pc:docMk/>
            <pc:sldMk cId="660106037" sldId="258"/>
            <ac:spMk id="19" creationId="{3AC3F9C5-9205-79D0-5B1C-5E93BBA0885A}"/>
          </ac:spMkLst>
        </pc:spChg>
        <pc:spChg chg="add mod">
          <ac:chgData name="tomas cox oettinger" userId="bf738feb8eddd691" providerId="LiveId" clId="{F49961C9-6A5A-4F10-9FF9-58A690B26AEE}" dt="2022-06-06T20:37:05.564" v="1548" actId="1037"/>
          <ac:spMkLst>
            <pc:docMk/>
            <pc:sldMk cId="660106037" sldId="258"/>
            <ac:spMk id="20" creationId="{DCCF0205-8268-0AC2-764F-88570420795D}"/>
          </ac:spMkLst>
        </pc:spChg>
        <pc:spChg chg="add mod">
          <ac:chgData name="tomas cox oettinger" userId="bf738feb8eddd691" providerId="LiveId" clId="{F49961C9-6A5A-4F10-9FF9-58A690B26AEE}" dt="2022-06-06T20:45:03.376" v="1616" actId="1038"/>
          <ac:spMkLst>
            <pc:docMk/>
            <pc:sldMk cId="660106037" sldId="258"/>
            <ac:spMk id="24" creationId="{A81E0483-B845-7AE8-F89E-96A990C12735}"/>
          </ac:spMkLst>
        </pc:spChg>
        <pc:spChg chg="add mod">
          <ac:chgData name="tomas cox oettinger" userId="bf738feb8eddd691" providerId="LiveId" clId="{F49961C9-6A5A-4F10-9FF9-58A690B26AEE}" dt="2022-06-08T22:47:28.616" v="3384" actId="1076"/>
          <ac:spMkLst>
            <pc:docMk/>
            <pc:sldMk cId="660106037" sldId="258"/>
            <ac:spMk id="25" creationId="{2A25D1A2-7651-DD3A-644D-8FB2480F5C4F}"/>
          </ac:spMkLst>
        </pc:spChg>
        <pc:spChg chg="add mod">
          <ac:chgData name="tomas cox oettinger" userId="bf738feb8eddd691" providerId="LiveId" clId="{F49961C9-6A5A-4F10-9FF9-58A690B26AEE}" dt="2022-06-06T20:45:51.080" v="1623" actId="207"/>
          <ac:spMkLst>
            <pc:docMk/>
            <pc:sldMk cId="660106037" sldId="258"/>
            <ac:spMk id="26" creationId="{CB1290A8-C613-8C2D-0368-EC77162A2936}"/>
          </ac:spMkLst>
        </pc:spChg>
        <pc:graphicFrameChg chg="add mod">
          <ac:chgData name="tomas cox oettinger" userId="bf738feb8eddd691" providerId="LiveId" clId="{F49961C9-6A5A-4F10-9FF9-58A690B26AEE}" dt="2022-06-06T20:36:54.868" v="1531" actId="1076"/>
          <ac:graphicFrameMkLst>
            <pc:docMk/>
            <pc:sldMk cId="660106037" sldId="258"/>
            <ac:graphicFrameMk id="21" creationId="{C987EB2E-E080-4AB7-908E-A70EA0311201}"/>
          </ac:graphicFrameMkLst>
        </pc:graphicFrameChg>
        <pc:picChg chg="add mod">
          <ac:chgData name="tomas cox oettinger" userId="bf738feb8eddd691" providerId="LiveId" clId="{F49961C9-6A5A-4F10-9FF9-58A690B26AEE}" dt="2022-06-06T20:36:54.868" v="1531" actId="1076"/>
          <ac:picMkLst>
            <pc:docMk/>
            <pc:sldMk cId="660106037" sldId="258"/>
            <ac:picMk id="22" creationId="{740AC3CD-85B4-5605-160D-C86C8B7B4FBB}"/>
          </ac:picMkLst>
        </pc:picChg>
        <pc:picChg chg="add mod ord">
          <ac:chgData name="tomas cox oettinger" userId="bf738feb8eddd691" providerId="LiveId" clId="{F49961C9-6A5A-4F10-9FF9-58A690B26AEE}" dt="2022-06-06T20:36:54.868" v="1531" actId="1076"/>
          <ac:picMkLst>
            <pc:docMk/>
            <pc:sldMk cId="660106037" sldId="258"/>
            <ac:picMk id="23" creationId="{C54FB7D1-F981-F131-4DE4-D89C2D5847DD}"/>
          </ac:picMkLst>
        </pc:picChg>
      </pc:sldChg>
      <pc:sldChg chg="addSp delSp modSp add mod modAnim">
        <pc:chgData name="tomas cox oettinger" userId="bf738feb8eddd691" providerId="LiveId" clId="{F49961C9-6A5A-4F10-9FF9-58A690B26AEE}" dt="2022-06-08T22:49:57.762" v="3412"/>
        <pc:sldMkLst>
          <pc:docMk/>
          <pc:sldMk cId="2546115415" sldId="259"/>
        </pc:sldMkLst>
        <pc:spChg chg="del">
          <ac:chgData name="tomas cox oettinger" userId="bf738feb8eddd691" providerId="LiveId" clId="{F49961C9-6A5A-4F10-9FF9-58A690B26AEE}" dt="2022-06-06T20:51:34.393" v="1920" actId="478"/>
          <ac:spMkLst>
            <pc:docMk/>
            <pc:sldMk cId="2546115415" sldId="259"/>
            <ac:spMk id="2" creationId="{73A32518-E6E6-3720-38D7-A39515BA13BA}"/>
          </ac:spMkLst>
        </pc:spChg>
        <pc:spChg chg="mod">
          <ac:chgData name="tomas cox oettinger" userId="bf738feb8eddd691" providerId="LiveId" clId="{F49961C9-6A5A-4F10-9FF9-58A690B26AEE}" dt="2022-06-03T14:22:26.172" v="837" actId="20577"/>
          <ac:spMkLst>
            <pc:docMk/>
            <pc:sldMk cId="2546115415" sldId="259"/>
            <ac:spMk id="3" creationId="{D97CEF39-A94F-9FE6-2482-64E228FA7571}"/>
          </ac:spMkLst>
        </pc:spChg>
        <pc:spChg chg="mod">
          <ac:chgData name="tomas cox oettinger" userId="bf738feb8eddd691" providerId="LiveId" clId="{F49961C9-6A5A-4F10-9FF9-58A690B26AEE}" dt="2022-06-06T20:53:45.916" v="1935" actId="1076"/>
          <ac:spMkLst>
            <pc:docMk/>
            <pc:sldMk cId="2546115415" sldId="259"/>
            <ac:spMk id="4" creationId="{5892EDAA-3BD2-9644-FD15-08F9BB61CABC}"/>
          </ac:spMkLst>
        </pc:spChg>
        <pc:spChg chg="mod">
          <ac:chgData name="tomas cox oettinger" userId="bf738feb8eddd691" providerId="LiveId" clId="{F49961C9-6A5A-4F10-9FF9-58A690B26AEE}" dt="2022-06-06T20:43:07.305" v="1566" actId="20577"/>
          <ac:spMkLst>
            <pc:docMk/>
            <pc:sldMk cId="2546115415" sldId="259"/>
            <ac:spMk id="5" creationId="{1F97782D-AFA1-E459-BCF9-EA41E134AE0B}"/>
          </ac:spMkLst>
        </pc:spChg>
        <pc:spChg chg="mod">
          <ac:chgData name="tomas cox oettinger" userId="bf738feb8eddd691" providerId="LiveId" clId="{F49961C9-6A5A-4F10-9FF9-58A690B26AEE}" dt="2022-06-08T22:48:31.170" v="3395" actId="1076"/>
          <ac:spMkLst>
            <pc:docMk/>
            <pc:sldMk cId="2546115415" sldId="259"/>
            <ac:spMk id="6" creationId="{78C4F809-0892-FE07-40BB-CFA032D19BB5}"/>
          </ac:spMkLst>
        </pc:spChg>
        <pc:spChg chg="mod">
          <ac:chgData name="tomas cox oettinger" userId="bf738feb8eddd691" providerId="LiveId" clId="{F49961C9-6A5A-4F10-9FF9-58A690B26AEE}" dt="2022-06-06T20:47:47.828" v="1654" actId="20577"/>
          <ac:spMkLst>
            <pc:docMk/>
            <pc:sldMk cId="2546115415" sldId="259"/>
            <ac:spMk id="7" creationId="{FB61F8A2-7E69-1D3A-9C8D-54959A1B635E}"/>
          </ac:spMkLst>
        </pc:spChg>
        <pc:spChg chg="mod">
          <ac:chgData name="tomas cox oettinger" userId="bf738feb8eddd691" providerId="LiveId" clId="{F49961C9-6A5A-4F10-9FF9-58A690B26AEE}" dt="2022-06-06T20:53:45.916" v="1935" actId="1076"/>
          <ac:spMkLst>
            <pc:docMk/>
            <pc:sldMk cId="2546115415" sldId="259"/>
            <ac:spMk id="9" creationId="{C8904A3A-53FE-DE3C-FB0F-1DBBB138A731}"/>
          </ac:spMkLst>
        </pc:spChg>
        <pc:spChg chg="mod">
          <ac:chgData name="tomas cox oettinger" userId="bf738feb8eddd691" providerId="LiveId" clId="{F49961C9-6A5A-4F10-9FF9-58A690B26AEE}" dt="2022-06-06T20:53:45.916" v="1935" actId="1076"/>
          <ac:spMkLst>
            <pc:docMk/>
            <pc:sldMk cId="2546115415" sldId="259"/>
            <ac:spMk id="10" creationId="{DB4760B2-96C0-7DC4-DE90-BB4D08A0C860}"/>
          </ac:spMkLst>
        </pc:spChg>
        <pc:spChg chg="mod">
          <ac:chgData name="tomas cox oettinger" userId="bf738feb8eddd691" providerId="LiveId" clId="{F49961C9-6A5A-4F10-9FF9-58A690B26AEE}" dt="2022-06-06T20:53:45.916" v="1935" actId="1076"/>
          <ac:spMkLst>
            <pc:docMk/>
            <pc:sldMk cId="2546115415" sldId="259"/>
            <ac:spMk id="11" creationId="{7A27A948-540E-1B54-3100-869ACDFAAF26}"/>
          </ac:spMkLst>
        </pc:spChg>
        <pc:spChg chg="del">
          <ac:chgData name="tomas cox oettinger" userId="bf738feb8eddd691" providerId="LiveId" clId="{F49961C9-6A5A-4F10-9FF9-58A690B26AEE}" dt="2022-06-06T20:50:49.388" v="1907" actId="478"/>
          <ac:spMkLst>
            <pc:docMk/>
            <pc:sldMk cId="2546115415" sldId="259"/>
            <ac:spMk id="12" creationId="{4A6B01C2-CAA2-1054-8722-B87663BE28F0}"/>
          </ac:spMkLst>
        </pc:spChg>
        <pc:spChg chg="mod">
          <ac:chgData name="tomas cox oettinger" userId="bf738feb8eddd691" providerId="LiveId" clId="{F49961C9-6A5A-4F10-9FF9-58A690B26AEE}" dt="2022-06-06T20:53:45.916" v="1935" actId="1076"/>
          <ac:spMkLst>
            <pc:docMk/>
            <pc:sldMk cId="2546115415" sldId="259"/>
            <ac:spMk id="13" creationId="{53A65010-2FE8-B356-BA69-64C59CF38993}"/>
          </ac:spMkLst>
        </pc:spChg>
        <pc:spChg chg="add mod">
          <ac:chgData name="tomas cox oettinger" userId="bf738feb8eddd691" providerId="LiveId" clId="{F49961C9-6A5A-4F10-9FF9-58A690B26AEE}" dt="2022-06-06T20:49:18.165" v="1838" actId="1037"/>
          <ac:spMkLst>
            <pc:docMk/>
            <pc:sldMk cId="2546115415" sldId="259"/>
            <ac:spMk id="14" creationId="{DE16EA28-AD9A-E5EF-1F97-181F0A95CFAD}"/>
          </ac:spMkLst>
        </pc:spChg>
        <pc:spChg chg="add mod">
          <ac:chgData name="tomas cox oettinger" userId="bf738feb8eddd691" providerId="LiveId" clId="{F49961C9-6A5A-4F10-9FF9-58A690B26AEE}" dt="2022-06-06T20:52:28.433" v="1932" actId="14100"/>
          <ac:spMkLst>
            <pc:docMk/>
            <pc:sldMk cId="2546115415" sldId="259"/>
            <ac:spMk id="15" creationId="{F3796EC6-EEDE-08D3-F47C-F657D0CFAE18}"/>
          </ac:spMkLst>
        </pc:spChg>
        <pc:spChg chg="add del mod">
          <ac:chgData name="tomas cox oettinger" userId="bf738feb8eddd691" providerId="LiveId" clId="{F49961C9-6A5A-4F10-9FF9-58A690B26AEE}" dt="2022-06-06T20:52:17.790" v="1929"/>
          <ac:spMkLst>
            <pc:docMk/>
            <pc:sldMk cId="2546115415" sldId="259"/>
            <ac:spMk id="16" creationId="{F3B6DD8A-A752-8B23-395D-C81DAB0BA39B}"/>
          </ac:spMkLst>
        </pc:spChg>
        <pc:spChg chg="add del mod">
          <ac:chgData name="tomas cox oettinger" userId="bf738feb8eddd691" providerId="LiveId" clId="{F49961C9-6A5A-4F10-9FF9-58A690B26AEE}" dt="2022-06-06T20:52:17.790" v="1929"/>
          <ac:spMkLst>
            <pc:docMk/>
            <pc:sldMk cId="2546115415" sldId="259"/>
            <ac:spMk id="17" creationId="{D2BE703C-6A9E-17DC-6C6C-6CD2D86B4D79}"/>
          </ac:spMkLst>
        </pc:spChg>
        <pc:spChg chg="add del mod">
          <ac:chgData name="tomas cox oettinger" userId="bf738feb8eddd691" providerId="LiveId" clId="{F49961C9-6A5A-4F10-9FF9-58A690B26AEE}" dt="2022-06-06T20:52:17.790" v="1929"/>
          <ac:spMkLst>
            <pc:docMk/>
            <pc:sldMk cId="2546115415" sldId="259"/>
            <ac:spMk id="18" creationId="{1FBEF592-57A2-DD3C-C506-470A05D42D24}"/>
          </ac:spMkLst>
        </pc:spChg>
        <pc:spChg chg="add del mod">
          <ac:chgData name="tomas cox oettinger" userId="bf738feb8eddd691" providerId="LiveId" clId="{F49961C9-6A5A-4F10-9FF9-58A690B26AEE}" dt="2022-06-06T20:52:17.790" v="1929"/>
          <ac:spMkLst>
            <pc:docMk/>
            <pc:sldMk cId="2546115415" sldId="259"/>
            <ac:spMk id="19" creationId="{385DC445-A1E8-4296-5712-100214C58CB6}"/>
          </ac:spMkLst>
        </pc:spChg>
        <pc:spChg chg="add del mod">
          <ac:chgData name="tomas cox oettinger" userId="bf738feb8eddd691" providerId="LiveId" clId="{F49961C9-6A5A-4F10-9FF9-58A690B26AEE}" dt="2022-06-06T20:52:17.790" v="1929"/>
          <ac:spMkLst>
            <pc:docMk/>
            <pc:sldMk cId="2546115415" sldId="259"/>
            <ac:spMk id="20" creationId="{9191775B-99EC-40A4-DF62-C0D1D9A770CF}"/>
          </ac:spMkLst>
        </pc:spChg>
        <pc:spChg chg="add mod">
          <ac:chgData name="tomas cox oettinger" userId="bf738feb8eddd691" providerId="LiveId" clId="{F49961C9-6A5A-4F10-9FF9-58A690B26AEE}" dt="2022-06-06T20:56:07.182" v="2024" actId="14100"/>
          <ac:spMkLst>
            <pc:docMk/>
            <pc:sldMk cId="2546115415" sldId="259"/>
            <ac:spMk id="21" creationId="{4DFDECFA-49CD-301B-3596-ABEB8BBAA53A}"/>
          </ac:spMkLst>
        </pc:spChg>
        <pc:spChg chg="add mod">
          <ac:chgData name="tomas cox oettinger" userId="bf738feb8eddd691" providerId="LiveId" clId="{F49961C9-6A5A-4F10-9FF9-58A690B26AEE}" dt="2022-06-06T20:55:26.924" v="1958" actId="404"/>
          <ac:spMkLst>
            <pc:docMk/>
            <pc:sldMk cId="2546115415" sldId="259"/>
            <ac:spMk id="22" creationId="{E26E8509-07E7-ACE6-675D-01780B0CBE7B}"/>
          </ac:spMkLst>
        </pc:spChg>
        <pc:spChg chg="add mod">
          <ac:chgData name="tomas cox oettinger" userId="bf738feb8eddd691" providerId="LiveId" clId="{F49961C9-6A5A-4F10-9FF9-58A690B26AEE}" dt="2022-06-06T20:53:45.916" v="1935" actId="1076"/>
          <ac:spMkLst>
            <pc:docMk/>
            <pc:sldMk cId="2546115415" sldId="259"/>
            <ac:spMk id="23" creationId="{B0D2027A-91AF-9FB6-4CF3-4592002404B3}"/>
          </ac:spMkLst>
        </pc:spChg>
        <pc:spChg chg="add mod">
          <ac:chgData name="tomas cox oettinger" userId="bf738feb8eddd691" providerId="LiveId" clId="{F49961C9-6A5A-4F10-9FF9-58A690B26AEE}" dt="2022-06-06T20:53:45.916" v="1935" actId="1076"/>
          <ac:spMkLst>
            <pc:docMk/>
            <pc:sldMk cId="2546115415" sldId="259"/>
            <ac:spMk id="24" creationId="{565A61E9-5CA1-2256-048A-570897020D17}"/>
          </ac:spMkLst>
        </pc:spChg>
        <pc:spChg chg="add mod">
          <ac:chgData name="tomas cox oettinger" userId="bf738feb8eddd691" providerId="LiveId" clId="{F49961C9-6A5A-4F10-9FF9-58A690B26AEE}" dt="2022-06-06T20:53:45.916" v="1935" actId="1076"/>
          <ac:spMkLst>
            <pc:docMk/>
            <pc:sldMk cId="2546115415" sldId="259"/>
            <ac:spMk id="25" creationId="{8BCAFAC1-1FAC-664D-994A-4ECE71357EEE}"/>
          </ac:spMkLst>
        </pc:spChg>
        <pc:spChg chg="add mod">
          <ac:chgData name="tomas cox oettinger" userId="bf738feb8eddd691" providerId="LiveId" clId="{F49961C9-6A5A-4F10-9FF9-58A690B26AEE}" dt="2022-06-06T20:56:56.290" v="2074" actId="1076"/>
          <ac:spMkLst>
            <pc:docMk/>
            <pc:sldMk cId="2546115415" sldId="259"/>
            <ac:spMk id="26" creationId="{EA8172F5-CA69-0F69-8C3D-E0A831126A26}"/>
          </ac:spMkLst>
        </pc:spChg>
        <pc:spChg chg="add mod">
          <ac:chgData name="tomas cox oettinger" userId="bf738feb8eddd691" providerId="LiveId" clId="{F49961C9-6A5A-4F10-9FF9-58A690B26AEE}" dt="2022-06-06T20:57:03.188" v="2076" actId="1076"/>
          <ac:spMkLst>
            <pc:docMk/>
            <pc:sldMk cId="2546115415" sldId="259"/>
            <ac:spMk id="27" creationId="{7D9D0D40-B1AE-A4BB-1DE4-AAF34997FAC4}"/>
          </ac:spMkLst>
        </pc:spChg>
        <pc:spChg chg="add mod">
          <ac:chgData name="tomas cox oettinger" userId="bf738feb8eddd691" providerId="LiveId" clId="{F49961C9-6A5A-4F10-9FF9-58A690B26AEE}" dt="2022-06-06T20:57:14.326" v="2079" actId="207"/>
          <ac:spMkLst>
            <pc:docMk/>
            <pc:sldMk cId="2546115415" sldId="259"/>
            <ac:spMk id="28" creationId="{23683EFB-9B42-713D-D42F-A0A50557C748}"/>
          </ac:spMkLst>
        </pc:spChg>
        <pc:spChg chg="add mod">
          <ac:chgData name="tomas cox oettinger" userId="bf738feb8eddd691" providerId="LiveId" clId="{F49961C9-6A5A-4F10-9FF9-58A690B26AEE}" dt="2022-06-06T20:57:26.101" v="2081" actId="1076"/>
          <ac:spMkLst>
            <pc:docMk/>
            <pc:sldMk cId="2546115415" sldId="259"/>
            <ac:spMk id="29" creationId="{56BCBA79-2105-72DA-BA67-71B17FDFAC09}"/>
          </ac:spMkLst>
        </pc:spChg>
        <pc:spChg chg="add mod">
          <ac:chgData name="tomas cox oettinger" userId="bf738feb8eddd691" providerId="LiveId" clId="{F49961C9-6A5A-4F10-9FF9-58A690B26AEE}" dt="2022-06-06T20:57:26.101" v="2081" actId="1076"/>
          <ac:spMkLst>
            <pc:docMk/>
            <pc:sldMk cId="2546115415" sldId="259"/>
            <ac:spMk id="30" creationId="{640D1C71-3384-A0C5-EB1E-F602119A0842}"/>
          </ac:spMkLst>
        </pc:spChg>
        <pc:spChg chg="add del">
          <ac:chgData name="tomas cox oettinger" userId="bf738feb8eddd691" providerId="LiveId" clId="{F49961C9-6A5A-4F10-9FF9-58A690B26AEE}" dt="2022-06-06T21:08:23.581" v="2083" actId="478"/>
          <ac:spMkLst>
            <pc:docMk/>
            <pc:sldMk cId="2546115415" sldId="259"/>
            <ac:spMk id="32" creationId="{14143433-C76C-D4CB-1F0D-4E77BFAB5226}"/>
          </ac:spMkLst>
        </pc:spChg>
        <pc:picChg chg="add mod modCrop">
          <ac:chgData name="tomas cox oettinger" userId="bf738feb8eddd691" providerId="LiveId" clId="{F49961C9-6A5A-4F10-9FF9-58A690B26AEE}" dt="2022-06-06T21:10:36.117" v="2103" actId="1076"/>
          <ac:picMkLst>
            <pc:docMk/>
            <pc:sldMk cId="2546115415" sldId="259"/>
            <ac:picMk id="34" creationId="{A471F7FB-A323-1D0E-F9B6-233D1F85576E}"/>
          </ac:picMkLst>
        </pc:picChg>
        <pc:picChg chg="add mod modCrop">
          <ac:chgData name="tomas cox oettinger" userId="bf738feb8eddd691" providerId="LiveId" clId="{F49961C9-6A5A-4F10-9FF9-58A690B26AEE}" dt="2022-06-06T21:10:36.117" v="2103" actId="1076"/>
          <ac:picMkLst>
            <pc:docMk/>
            <pc:sldMk cId="2546115415" sldId="259"/>
            <ac:picMk id="36" creationId="{750402B4-F14F-C400-5821-BEB832337CAD}"/>
          </ac:picMkLst>
        </pc:picChg>
      </pc:sldChg>
      <pc:sldChg chg="addSp delSp modSp add mod modAnim">
        <pc:chgData name="tomas cox oettinger" userId="bf738feb8eddd691" providerId="LiveId" clId="{F49961C9-6A5A-4F10-9FF9-58A690B26AEE}" dt="2022-06-10T15:44:50.141" v="3423"/>
        <pc:sldMkLst>
          <pc:docMk/>
          <pc:sldMk cId="3159552162" sldId="260"/>
        </pc:sldMkLst>
        <pc:spChg chg="add mod">
          <ac:chgData name="tomas cox oettinger" userId="bf738feb8eddd691" providerId="LiveId" clId="{F49961C9-6A5A-4F10-9FF9-58A690B26AEE}" dt="2022-06-08T22:35:08.463" v="2855" actId="1076"/>
          <ac:spMkLst>
            <pc:docMk/>
            <pc:sldMk cId="3159552162" sldId="260"/>
            <ac:spMk id="2" creationId="{9D38FE59-5D1D-0E44-6BD9-64703AC67388}"/>
          </ac:spMkLst>
        </pc:spChg>
        <pc:spChg chg="mod">
          <ac:chgData name="tomas cox oettinger" userId="bf738feb8eddd691" providerId="LiveId" clId="{F49961C9-6A5A-4F10-9FF9-58A690B26AEE}" dt="2022-06-06T21:12:22.878" v="2154" actId="14100"/>
          <ac:spMkLst>
            <pc:docMk/>
            <pc:sldMk cId="3159552162" sldId="260"/>
            <ac:spMk id="3" creationId="{D97CEF39-A94F-9FE6-2482-64E228FA7571}"/>
          </ac:spMkLst>
        </pc:spChg>
        <pc:spChg chg="add mod">
          <ac:chgData name="tomas cox oettinger" userId="bf738feb8eddd691" providerId="LiveId" clId="{F49961C9-6A5A-4F10-9FF9-58A690B26AEE}" dt="2022-06-08T22:37:53.528" v="3046" actId="20577"/>
          <ac:spMkLst>
            <pc:docMk/>
            <pc:sldMk cId="3159552162" sldId="260"/>
            <ac:spMk id="4" creationId="{25426094-8A4E-4FDF-F0ED-71884FF3FADE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4" creationId="{5892EDAA-3BD2-9644-FD15-08F9BB61CABC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5" creationId="{1F97782D-AFA1-E459-BCF9-EA41E134AE0B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6" creationId="{78C4F809-0892-FE07-40BB-CFA032D19BB5}"/>
          </ac:spMkLst>
        </pc:spChg>
        <pc:spChg chg="mod">
          <ac:chgData name="tomas cox oettinger" userId="bf738feb8eddd691" providerId="LiveId" clId="{F49961C9-6A5A-4F10-9FF9-58A690B26AEE}" dt="2022-06-08T22:35:08.463" v="2855" actId="1076"/>
          <ac:spMkLst>
            <pc:docMk/>
            <pc:sldMk cId="3159552162" sldId="260"/>
            <ac:spMk id="7" creationId="{FB61F8A2-7E69-1D3A-9C8D-54959A1B635E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8" creationId="{F2F313F6-F124-73D6-92BC-94173AB53923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9" creationId="{C8904A3A-53FE-DE3C-FB0F-1DBBB138A731}"/>
          </ac:spMkLst>
        </pc:spChg>
        <pc:spChg chg="mod">
          <ac:chgData name="tomas cox oettinger" userId="bf738feb8eddd691" providerId="LiveId" clId="{F49961C9-6A5A-4F10-9FF9-58A690B26AEE}" dt="2022-06-08T22:35:08.463" v="2855" actId="1076"/>
          <ac:spMkLst>
            <pc:docMk/>
            <pc:sldMk cId="3159552162" sldId="260"/>
            <ac:spMk id="10" creationId="{DB4760B2-96C0-7DC4-DE90-BB4D08A0C860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11" creationId="{7A27A948-540E-1B54-3100-869ACDFAAF26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13" creationId="{53A65010-2FE8-B356-BA69-64C59CF38993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14" creationId="{DE16EA28-AD9A-E5EF-1F97-181F0A95CFAD}"/>
          </ac:spMkLst>
        </pc:spChg>
        <pc:spChg chg="add mod">
          <ac:chgData name="tomas cox oettinger" userId="bf738feb8eddd691" providerId="LiveId" clId="{F49961C9-6A5A-4F10-9FF9-58A690B26AEE}" dt="2022-06-08T22:38:28.752" v="3059" actId="1076"/>
          <ac:spMkLst>
            <pc:docMk/>
            <pc:sldMk cId="3159552162" sldId="260"/>
            <ac:spMk id="15" creationId="{57DE9F7E-0641-69A8-7FCC-35594A1CC917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15" creationId="{F3796EC6-EEDE-08D3-F47C-F657D0CFAE18}"/>
          </ac:spMkLst>
        </pc:spChg>
        <pc:spChg chg="add mod">
          <ac:chgData name="tomas cox oettinger" userId="bf738feb8eddd691" providerId="LiveId" clId="{F49961C9-6A5A-4F10-9FF9-58A690B26AEE}" dt="2022-06-08T22:35:08.463" v="2855" actId="1076"/>
          <ac:spMkLst>
            <pc:docMk/>
            <pc:sldMk cId="3159552162" sldId="260"/>
            <ac:spMk id="20" creationId="{52A76B4C-215B-9DF6-E2EC-8ED5B87FCE6A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21" creationId="{4DFDECFA-49CD-301B-3596-ABEB8BBAA53A}"/>
          </ac:spMkLst>
        </pc:spChg>
        <pc:spChg chg="add mod">
          <ac:chgData name="tomas cox oettinger" userId="bf738feb8eddd691" providerId="LiveId" clId="{F49961C9-6A5A-4F10-9FF9-58A690B26AEE}" dt="2022-06-08T22:35:08.463" v="2855" actId="1076"/>
          <ac:spMkLst>
            <pc:docMk/>
            <pc:sldMk cId="3159552162" sldId="260"/>
            <ac:spMk id="21" creationId="{73EEB537-D5CD-F2BF-5DFD-0386ED0CE019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22" creationId="{E26E8509-07E7-ACE6-675D-01780B0CBE7B}"/>
          </ac:spMkLst>
        </pc:spChg>
        <pc:spChg chg="add mod">
          <ac:chgData name="tomas cox oettinger" userId="bf738feb8eddd691" providerId="LiveId" clId="{F49961C9-6A5A-4F10-9FF9-58A690B26AEE}" dt="2022-06-08T22:35:08.463" v="2855" actId="1076"/>
          <ac:spMkLst>
            <pc:docMk/>
            <pc:sldMk cId="3159552162" sldId="260"/>
            <ac:spMk id="22" creationId="{FD838852-41C9-BEBF-0427-E4545A235F30}"/>
          </ac:spMkLst>
        </pc:spChg>
        <pc:spChg chg="del mod">
          <ac:chgData name="tomas cox oettinger" userId="bf738feb8eddd691" providerId="LiveId" clId="{F49961C9-6A5A-4F10-9FF9-58A690B26AEE}" dt="2022-06-08T22:26:55.173" v="2706" actId="478"/>
          <ac:spMkLst>
            <pc:docMk/>
            <pc:sldMk cId="3159552162" sldId="260"/>
            <ac:spMk id="23" creationId="{B0D2027A-91AF-9FB6-4CF3-4592002404B3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24" creationId="{565A61E9-5CA1-2256-048A-570897020D17}"/>
          </ac:spMkLst>
        </pc:spChg>
        <pc:spChg chg="add mod">
          <ac:chgData name="tomas cox oettinger" userId="bf738feb8eddd691" providerId="LiveId" clId="{F49961C9-6A5A-4F10-9FF9-58A690B26AEE}" dt="2022-06-08T22:37:49.794" v="3044" actId="20577"/>
          <ac:spMkLst>
            <pc:docMk/>
            <pc:sldMk cId="3159552162" sldId="260"/>
            <ac:spMk id="24" creationId="{BCDA1C02-975B-620F-EC95-A7E01D3C24D5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25" creationId="{8BCAFAC1-1FAC-664D-994A-4ECE71357EEE}"/>
          </ac:spMkLst>
        </pc:spChg>
        <pc:spChg chg="add mod">
          <ac:chgData name="tomas cox oettinger" userId="bf738feb8eddd691" providerId="LiveId" clId="{F49961C9-6A5A-4F10-9FF9-58A690B26AEE}" dt="2022-06-08T22:38:14.625" v="3054" actId="1076"/>
          <ac:spMkLst>
            <pc:docMk/>
            <pc:sldMk cId="3159552162" sldId="260"/>
            <ac:spMk id="25" creationId="{D2A202CC-1464-4C3A-0E52-0C6DB9286170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26" creationId="{EA8172F5-CA69-0F69-8C3D-E0A831126A26}"/>
          </ac:spMkLst>
        </pc:spChg>
        <pc:spChg chg="add mod">
          <ac:chgData name="tomas cox oettinger" userId="bf738feb8eddd691" providerId="LiveId" clId="{F49961C9-6A5A-4F10-9FF9-58A690B26AEE}" dt="2022-06-08T22:35:31.880" v="2856"/>
          <ac:spMkLst>
            <pc:docMk/>
            <pc:sldMk cId="3159552162" sldId="260"/>
            <ac:spMk id="26" creationId="{F8056F5E-CB8F-577F-0F97-352D37E7ACCB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27" creationId="{7D9D0D40-B1AE-A4BB-1DE4-AAF34997FAC4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28" creationId="{23683EFB-9B42-713D-D42F-A0A50557C748}"/>
          </ac:spMkLst>
        </pc:spChg>
        <pc:spChg chg="add mod">
          <ac:chgData name="tomas cox oettinger" userId="bf738feb8eddd691" providerId="LiveId" clId="{F49961C9-6A5A-4F10-9FF9-58A690B26AEE}" dt="2022-06-08T22:38:23.456" v="3057" actId="1076"/>
          <ac:spMkLst>
            <pc:docMk/>
            <pc:sldMk cId="3159552162" sldId="260"/>
            <ac:spMk id="28" creationId="{DC8CCFB7-254B-949E-677D-15F1BBA162D6}"/>
          </ac:spMkLst>
        </pc:spChg>
        <pc:spChg chg="add del mod">
          <ac:chgData name="tomas cox oettinger" userId="bf738feb8eddd691" providerId="LiveId" clId="{F49961C9-6A5A-4F10-9FF9-58A690B26AEE}" dt="2022-06-08T22:38:32.652" v="3061"/>
          <ac:spMkLst>
            <pc:docMk/>
            <pc:sldMk cId="3159552162" sldId="260"/>
            <ac:spMk id="29" creationId="{3D0C3716-AF24-CDD6-1699-13E593A226BB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29" creationId="{56BCBA79-2105-72DA-BA67-71B17FDFAC09}"/>
          </ac:spMkLst>
        </pc:spChg>
        <pc:spChg chg="del">
          <ac:chgData name="tomas cox oettinger" userId="bf738feb8eddd691" providerId="LiveId" clId="{F49961C9-6A5A-4F10-9FF9-58A690B26AEE}" dt="2022-06-06T21:33:46.542" v="2155" actId="478"/>
          <ac:spMkLst>
            <pc:docMk/>
            <pc:sldMk cId="3159552162" sldId="260"/>
            <ac:spMk id="30" creationId="{640D1C71-3384-A0C5-EB1E-F602119A0842}"/>
          </ac:spMkLst>
        </pc:spChg>
        <pc:spChg chg="add mod">
          <ac:chgData name="tomas cox oettinger" userId="bf738feb8eddd691" providerId="LiveId" clId="{F49961C9-6A5A-4F10-9FF9-58A690B26AEE}" dt="2022-06-08T22:39:20.378" v="3200" actId="20577"/>
          <ac:spMkLst>
            <pc:docMk/>
            <pc:sldMk cId="3159552162" sldId="260"/>
            <ac:spMk id="30" creationId="{C09812F6-BDE3-AE4F-EB47-059EC5202B3D}"/>
          </ac:spMkLst>
        </pc:spChg>
        <pc:spChg chg="add del">
          <ac:chgData name="tomas cox oettinger" userId="bf738feb8eddd691" providerId="LiveId" clId="{F49961C9-6A5A-4F10-9FF9-58A690B26AEE}" dt="2022-06-06T21:43:05.464" v="2168" actId="22"/>
          <ac:spMkLst>
            <pc:docMk/>
            <pc:sldMk cId="3159552162" sldId="260"/>
            <ac:spMk id="33" creationId="{D524450B-D964-2BD6-63B2-51D795408AE2}"/>
          </ac:spMkLst>
        </pc:spChg>
        <pc:spChg chg="add mod">
          <ac:chgData name="tomas cox oettinger" userId="bf738feb8eddd691" providerId="LiveId" clId="{F49961C9-6A5A-4F10-9FF9-58A690B26AEE}" dt="2022-06-08T22:41:00.381" v="3291" actId="1076"/>
          <ac:spMkLst>
            <pc:docMk/>
            <pc:sldMk cId="3159552162" sldId="260"/>
            <ac:spMk id="34" creationId="{F56ADDF1-5BF0-1D2A-B181-F5A802D63FAC}"/>
          </ac:spMkLst>
        </pc:spChg>
        <pc:spChg chg="add mod">
          <ac:chgData name="tomas cox oettinger" userId="bf738feb8eddd691" providerId="LiveId" clId="{F49961C9-6A5A-4F10-9FF9-58A690B26AEE}" dt="2022-06-08T22:41:39.187" v="3362" actId="20577"/>
          <ac:spMkLst>
            <pc:docMk/>
            <pc:sldMk cId="3159552162" sldId="260"/>
            <ac:spMk id="35" creationId="{6C33FD76-D359-533A-7CCD-182A3B3EAB0C}"/>
          </ac:spMkLst>
        </pc:spChg>
        <pc:picChg chg="add mod">
          <ac:chgData name="tomas cox oettinger" userId="bf738feb8eddd691" providerId="LiveId" clId="{F49961C9-6A5A-4F10-9FF9-58A690B26AEE}" dt="2022-06-08T22:35:08.463" v="2855" actId="1076"/>
          <ac:picMkLst>
            <pc:docMk/>
            <pc:sldMk cId="3159552162" sldId="260"/>
            <ac:picMk id="12" creationId="{3B5B9100-2C2D-2411-366D-1AA9BEE59E0D}"/>
          </ac:picMkLst>
        </pc:picChg>
        <pc:picChg chg="add mod">
          <ac:chgData name="tomas cox oettinger" userId="bf738feb8eddd691" providerId="LiveId" clId="{F49961C9-6A5A-4F10-9FF9-58A690B26AEE}" dt="2022-06-08T22:35:08.463" v="2855" actId="1076"/>
          <ac:picMkLst>
            <pc:docMk/>
            <pc:sldMk cId="3159552162" sldId="260"/>
            <ac:picMk id="17" creationId="{47C64065-1490-227F-ECBC-2FEBF83748C7}"/>
          </ac:picMkLst>
        </pc:picChg>
        <pc:picChg chg="add mod">
          <ac:chgData name="tomas cox oettinger" userId="bf738feb8eddd691" providerId="LiveId" clId="{F49961C9-6A5A-4F10-9FF9-58A690B26AEE}" dt="2022-06-08T22:35:08.463" v="2855" actId="1076"/>
          <ac:picMkLst>
            <pc:docMk/>
            <pc:sldMk cId="3159552162" sldId="260"/>
            <ac:picMk id="19" creationId="{ED73F53D-9FDB-A9C9-8990-AB05755F8561}"/>
          </ac:picMkLst>
        </pc:picChg>
        <pc:picChg chg="add mod modCrop">
          <ac:chgData name="tomas cox oettinger" userId="bf738feb8eddd691" providerId="LiveId" clId="{F49961C9-6A5A-4F10-9FF9-58A690B26AEE}" dt="2022-06-08T22:35:08.463" v="2855" actId="1076"/>
          <ac:picMkLst>
            <pc:docMk/>
            <pc:sldMk cId="3159552162" sldId="260"/>
            <ac:picMk id="32" creationId="{F923C452-92D6-401B-81D7-0A50A8B0F41B}"/>
          </ac:picMkLst>
        </pc:picChg>
        <pc:picChg chg="del">
          <ac:chgData name="tomas cox oettinger" userId="bf738feb8eddd691" providerId="LiveId" clId="{F49961C9-6A5A-4F10-9FF9-58A690B26AEE}" dt="2022-06-06T21:11:42.780" v="2105" actId="478"/>
          <ac:picMkLst>
            <pc:docMk/>
            <pc:sldMk cId="3159552162" sldId="260"/>
            <ac:picMk id="34" creationId="{A471F7FB-A323-1D0E-F9B6-233D1F85576E}"/>
          </ac:picMkLst>
        </pc:picChg>
        <pc:picChg chg="del">
          <ac:chgData name="tomas cox oettinger" userId="bf738feb8eddd691" providerId="LiveId" clId="{F49961C9-6A5A-4F10-9FF9-58A690B26AEE}" dt="2022-06-06T21:11:42.780" v="2105" actId="478"/>
          <ac:picMkLst>
            <pc:docMk/>
            <pc:sldMk cId="3159552162" sldId="260"/>
            <ac:picMk id="36" creationId="{750402B4-F14F-C400-5821-BEB832337CAD}"/>
          </ac:picMkLst>
        </pc:picChg>
        <pc:picChg chg="add mod modCrop">
          <ac:chgData name="tomas cox oettinger" userId="bf738feb8eddd691" providerId="LiveId" clId="{F49961C9-6A5A-4F10-9FF9-58A690B26AEE}" dt="2022-06-08T22:35:08.463" v="2855" actId="1076"/>
          <ac:picMkLst>
            <pc:docMk/>
            <pc:sldMk cId="3159552162" sldId="260"/>
            <ac:picMk id="37" creationId="{98B3195D-9ABD-8060-CBD2-BF5E8097E2CE}"/>
          </ac:picMkLst>
        </pc:picChg>
        <pc:picChg chg="add mod modCrop">
          <ac:chgData name="tomas cox oettinger" userId="bf738feb8eddd691" providerId="LiveId" clId="{F49961C9-6A5A-4F10-9FF9-58A690B26AEE}" dt="2022-06-08T22:35:08.463" v="2855" actId="1076"/>
          <ac:picMkLst>
            <pc:docMk/>
            <pc:sldMk cId="3159552162" sldId="260"/>
            <ac:picMk id="38" creationId="{A282C531-910C-2DFC-8EB0-F78CA7D5CE70}"/>
          </ac:picMkLst>
        </pc:picChg>
        <pc:cxnChg chg="add mod">
          <ac:chgData name="tomas cox oettinger" userId="bf738feb8eddd691" providerId="LiveId" clId="{F49961C9-6A5A-4F10-9FF9-58A690B26AEE}" dt="2022-06-08T22:39:45.186" v="3203" actId="14100"/>
          <ac:cxnSpMkLst>
            <pc:docMk/>
            <pc:sldMk cId="3159552162" sldId="260"/>
            <ac:cxnSpMk id="31" creationId="{7501035A-D9F6-E516-DE06-7827F6A07A9E}"/>
          </ac:cxnSpMkLst>
        </pc:cxnChg>
        <pc:cxnChg chg="add mod">
          <ac:chgData name="tomas cox oettinger" userId="bf738feb8eddd691" providerId="LiveId" clId="{F49961C9-6A5A-4F10-9FF9-58A690B26AEE}" dt="2022-06-08T22:35:08.463" v="2855" actId="1076"/>
          <ac:cxnSpMkLst>
            <pc:docMk/>
            <pc:sldMk cId="3159552162" sldId="260"/>
            <ac:cxnSpMk id="39" creationId="{CDD77D8F-2F92-35A4-C86A-AA7A8C45731D}"/>
          </ac:cxnSpMkLst>
        </pc:cxnChg>
        <pc:cxnChg chg="add mod">
          <ac:chgData name="tomas cox oettinger" userId="bf738feb8eddd691" providerId="LiveId" clId="{F49961C9-6A5A-4F10-9FF9-58A690B26AEE}" dt="2022-06-08T22:35:08.463" v="2855" actId="1076"/>
          <ac:cxnSpMkLst>
            <pc:docMk/>
            <pc:sldMk cId="3159552162" sldId="260"/>
            <ac:cxnSpMk id="40" creationId="{BDF748E5-8F4E-D2C3-11AD-929CD1018450}"/>
          </ac:cxnSpMkLst>
        </pc:cxnChg>
        <pc:cxnChg chg="add mod">
          <ac:chgData name="tomas cox oettinger" userId="bf738feb8eddd691" providerId="LiveId" clId="{F49961C9-6A5A-4F10-9FF9-58A690B26AEE}" dt="2022-06-08T22:35:08.463" v="2855" actId="1076"/>
          <ac:cxnSpMkLst>
            <pc:docMk/>
            <pc:sldMk cId="3159552162" sldId="260"/>
            <ac:cxnSpMk id="42" creationId="{EC13C0E3-0BB1-16FE-3BE8-7DDA69ED4CC4}"/>
          </ac:cxnSpMkLst>
        </pc:cxnChg>
      </pc:sldChg>
      <pc:sldChg chg="add">
        <pc:chgData name="tomas cox oettinger" userId="bf738feb8eddd691" providerId="LiveId" clId="{F49961C9-6A5A-4F10-9FF9-58A690B26AEE}" dt="2022-06-08T22:42:07.186" v="3363"/>
        <pc:sldMkLst>
          <pc:docMk/>
          <pc:sldMk cId="696437353" sldId="2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as\OneDrive\Consultorias\CCHC%20IPRV%20y%20Modelo%20Demanda\MODELOS\Modelo%20Oferta%20y%20Demanda\Informe\graficos%20infor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pPr>
            <a:r>
              <a:rPr lang="es-CL"/>
              <a:t>Participación de Mercado RM  (Permisos Edificación)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ysClr val="windowText" lastClr="000000"/>
              </a:solidFill>
              <a:latin typeface="+mj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'PE RM'!$Z$9</c:f>
              <c:strCache>
                <c:ptCount val="1"/>
                <c:pt idx="0">
                  <c:v>% Departamentos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'PE RM'!$W$10:$W$29</c:f>
              <c:numCache>
                <c:formatCode>0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'PE RM'!$Z$10:$Z$29</c:f>
              <c:numCache>
                <c:formatCode>General</c:formatCode>
                <c:ptCount val="20"/>
                <c:pt idx="0">
                  <c:v>0.34673044547179394</c:v>
                </c:pt>
                <c:pt idx="1">
                  <c:v>0.43308982738733637</c:v>
                </c:pt>
                <c:pt idx="2">
                  <c:v>0.46956934826697849</c:v>
                </c:pt>
                <c:pt idx="3">
                  <c:v>0.54895668828332378</c:v>
                </c:pt>
                <c:pt idx="4">
                  <c:v>0.56791653898654482</c:v>
                </c:pt>
                <c:pt idx="5">
                  <c:v>0.57003296736533282</c:v>
                </c:pt>
                <c:pt idx="6">
                  <c:v>0.65021016927146724</c:v>
                </c:pt>
                <c:pt idx="7">
                  <c:v>0.59027441485068599</c:v>
                </c:pt>
                <c:pt idx="8">
                  <c:v>0.40957815231373068</c:v>
                </c:pt>
                <c:pt idx="9">
                  <c:v>0.59210723005630572</c:v>
                </c:pt>
                <c:pt idx="10">
                  <c:v>0.60486329976682807</c:v>
                </c:pt>
                <c:pt idx="11">
                  <c:v>0.69653006669954065</c:v>
                </c:pt>
                <c:pt idx="12">
                  <c:v>0.72348757170172084</c:v>
                </c:pt>
                <c:pt idx="13">
                  <c:v>0.77980241204445733</c:v>
                </c:pt>
                <c:pt idx="14">
                  <c:v>0.83433891867363574</c:v>
                </c:pt>
                <c:pt idx="15">
                  <c:v>0.73605395053176315</c:v>
                </c:pt>
                <c:pt idx="16">
                  <c:v>0.7972922470612217</c:v>
                </c:pt>
                <c:pt idx="17">
                  <c:v>0.83945908965196003</c:v>
                </c:pt>
                <c:pt idx="18">
                  <c:v>0.86436742552950507</c:v>
                </c:pt>
                <c:pt idx="19">
                  <c:v>0.82693607988049378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83-4F3F-A12D-8218C19D4CF6}"/>
            </c:ext>
          </c:extLst>
        </c:ser>
        <c:ser>
          <c:idx val="2"/>
          <c:order val="1"/>
          <c:tx>
            <c:strRef>
              <c:f>'PE RM'!$AA$9</c:f>
              <c:strCache>
                <c:ptCount val="1"/>
                <c:pt idx="0">
                  <c:v>% Casas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'PE RM'!$W$10:$W$29</c:f>
              <c:numCache>
                <c:formatCode>0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'PE RM'!$AA$10:$AA$29</c:f>
              <c:numCache>
                <c:formatCode>General</c:formatCode>
                <c:ptCount val="20"/>
                <c:pt idx="0">
                  <c:v>0.65326955452820612</c:v>
                </c:pt>
                <c:pt idx="1">
                  <c:v>0.56691017261266363</c:v>
                </c:pt>
                <c:pt idx="2">
                  <c:v>0.53043065173302151</c:v>
                </c:pt>
                <c:pt idx="3">
                  <c:v>0.45104331171667617</c:v>
                </c:pt>
                <c:pt idx="4">
                  <c:v>0.43208346101345518</c:v>
                </c:pt>
                <c:pt idx="5">
                  <c:v>0.42996703263466712</c:v>
                </c:pt>
                <c:pt idx="6">
                  <c:v>0.3497898307285327</c:v>
                </c:pt>
                <c:pt idx="7">
                  <c:v>0.40972558514931395</c:v>
                </c:pt>
                <c:pt idx="8">
                  <c:v>0.59042184768626937</c:v>
                </c:pt>
                <c:pt idx="9">
                  <c:v>0.40789276994369428</c:v>
                </c:pt>
                <c:pt idx="10">
                  <c:v>0.39513670023317193</c:v>
                </c:pt>
                <c:pt idx="11">
                  <c:v>0.30346993330045935</c:v>
                </c:pt>
                <c:pt idx="12">
                  <c:v>0.27651242829827916</c:v>
                </c:pt>
                <c:pt idx="13">
                  <c:v>0.2201975879555427</c:v>
                </c:pt>
                <c:pt idx="14">
                  <c:v>0.16566108132636426</c:v>
                </c:pt>
                <c:pt idx="15">
                  <c:v>0.26394604946823685</c:v>
                </c:pt>
                <c:pt idx="16">
                  <c:v>0.2027077529387783</c:v>
                </c:pt>
                <c:pt idx="17">
                  <c:v>0.16054091034803999</c:v>
                </c:pt>
                <c:pt idx="18">
                  <c:v>0.13563257447049495</c:v>
                </c:pt>
                <c:pt idx="19">
                  <c:v>0.17306392011950625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83-4F3F-A12D-8218C19D4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149280"/>
        <c:axId val="580151776"/>
      </c:lineChart>
      <c:catAx>
        <c:axId val="5801492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pPr>
            <a:endParaRPr lang="es-CL"/>
          </a:p>
        </c:txPr>
        <c:crossAx val="580151776"/>
        <c:crosses val="autoZero"/>
        <c:auto val="1"/>
        <c:lblAlgn val="ctr"/>
        <c:lblOffset val="100"/>
        <c:noMultiLvlLbl val="0"/>
      </c:catAx>
      <c:valAx>
        <c:axId val="58015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pPr>
            <a:endParaRPr lang="es-CL"/>
          </a:p>
        </c:txPr>
        <c:crossAx val="58014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+mj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ysClr val="windowText" lastClr="000000"/>
          </a:solidFill>
          <a:latin typeface="+mj-lt"/>
        </a:defRPr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64B64-0E0D-5D68-8FBD-EFE487DCC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F29212-61D4-395C-9E96-BAFD0A6D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46C79-5905-41A0-BE68-098F34FB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D03E7-26C3-97DB-80A1-14B03272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1BA1F-216A-797B-B8EB-4D1D1FC5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31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C81D4-BA6A-01BB-297F-A7C1332E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D75286-7C94-2A32-A53F-096E2075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7AC348-15A7-6858-B691-8802D9B9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DA2B8-AF22-465D-8C4F-A3FF85F0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7CC3C-D119-D619-64A7-E0733385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458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716608-B97A-6380-0DCC-C37DA8C2B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F85DD4-CBB3-7DE7-36FC-01B2144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CF5CC6-775A-4776-0922-B6B149EB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D32ED-FC03-A985-D20B-88A3E6AA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E6114-EC55-B703-4CD8-80192ACA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735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8975E-E60A-43FE-02E3-D75C5BDA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6699C-47C1-98EF-5049-2594D9B6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60857-F417-572B-00DE-1481DCB0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F3CE0-791C-7985-A048-BD0B7D89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401E1-8CA6-37D7-D0DB-015C3764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15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FBE2C-12B6-2E64-BA2B-4FDE641A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3382A8-9D27-E76C-E9E8-A541BFB7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EE54AA-1FC7-07A2-F7EF-E9593151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16C36E-93C7-677E-EE91-F44C988D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D4CF25-FCDF-698B-4439-49E040D6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468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F5BFC-357D-5106-F626-E2D3120F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82860-6CBC-C5C8-FA7A-158AAA3FE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26718-2421-F952-D6DB-6A2BAC29E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D9A444-BA7C-923A-656B-1DB5CFC6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22314-E75C-B5E3-0A25-C2FE523E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9726BB-8809-3583-D73E-315CBDC6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93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33DCD-1DBE-E763-6125-78806779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F12A4-44A3-AA7F-B32E-E3A8F47A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E76CF9-A3F9-08B7-9168-593395FE6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C7D079-4DD8-5479-FCFF-184F35E53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88DD42-95C7-2384-10BE-A031DAA27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851EF7-3269-6548-C5CB-609EC0A5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68A783-A192-B101-03C7-E2FAE43C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EEF8EA-B002-8D1E-6121-A98CD98B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917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6C98F-E014-8C43-5D7B-B7200A2A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8CF32E-9D98-7B26-9C91-9FC35302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18D15B-0A48-6C67-14A9-0E6E81AA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773B40-1779-9D4A-A004-352D96A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05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3AABB6-AF23-D57D-6E04-ABA9238F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790FB4-E2ED-293B-B462-F9B1999D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0B29D3-8734-DF98-732E-91511BD7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337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DAFD-9631-B3AD-4809-8D097B84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3321D-3BAD-458D-8AA9-7685631B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1B0EDB-90E9-FD02-B2D3-3473B139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FC0283-FF96-0EDC-E404-8E48ABA5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F33AA0-5A57-3655-ACD0-62262F56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C642AA-5CAC-CBB8-69C6-0D57B881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763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FB03E-EDBB-245B-9206-E0ACFAD2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52AC5B-2567-D224-7894-8F741D9FD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5D49B-E0B9-C415-E897-4B2460394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AB8C82-E56F-754D-9D79-B4C3AB32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07FA14-2F56-4C8B-298B-E0DF5355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626F7C-B8FB-6770-BD90-5A5BB60A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536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CD7A75-5B9A-635E-32AC-C4B4AC12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EB12D4-779C-4821-061B-5B0810695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2377B-CC9B-02D5-6124-033101EAC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C832-2F46-4A9A-B46C-A4B136D2F7BE}" type="datetimeFigureOut">
              <a:rPr lang="es-CL" smtClean="0"/>
              <a:t>10-06-2022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4F45ED-38AA-D357-6E9B-6502A63C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8C09F2-B1D1-6AB1-1005-B4369B70B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A66E9-3BE0-4661-AFDC-2B2B23507E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90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892EDAA-3BD2-9644-FD15-08F9BB61CABC}"/>
              </a:ext>
            </a:extLst>
          </p:cNvPr>
          <p:cNvSpPr/>
          <p:nvPr/>
        </p:nvSpPr>
        <p:spPr>
          <a:xfrm>
            <a:off x="1393371" y="1148443"/>
            <a:ext cx="9405257" cy="456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tx1"/>
                </a:solidFill>
                <a:latin typeface="+mj-lt"/>
              </a:rPr>
              <a:t>ESQUEMA DE MODELO DE CRECIMIENTO URBANO</a:t>
            </a:r>
          </a:p>
          <a:p>
            <a:pPr algn="ctr"/>
            <a:endParaRPr lang="es-CL" sz="2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s-CL" sz="2800" dirty="0">
                <a:solidFill>
                  <a:schemeClr val="tx1"/>
                </a:solidFill>
                <a:latin typeface="+mj-lt"/>
              </a:rPr>
              <a:t>Santiago – Temuco – Valdivia</a:t>
            </a:r>
          </a:p>
          <a:p>
            <a:pPr algn="ctr"/>
            <a:endParaRPr lang="es-CL" sz="2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s-CL" sz="2800" dirty="0">
                <a:solidFill>
                  <a:schemeClr val="tx1"/>
                </a:solidFill>
                <a:latin typeface="+mj-lt"/>
              </a:rPr>
              <a:t>FONDEF:</a:t>
            </a:r>
          </a:p>
          <a:p>
            <a:pPr algn="ctr"/>
            <a:r>
              <a:rPr lang="es-CL" sz="2800" dirty="0">
                <a:solidFill>
                  <a:schemeClr val="tx1"/>
                </a:solidFill>
                <a:latin typeface="+mj-lt"/>
              </a:rPr>
              <a:t>Simulación integrada </a:t>
            </a:r>
            <a:r>
              <a:rPr lang="es-CL" sz="2800" dirty="0" err="1">
                <a:solidFill>
                  <a:schemeClr val="tx1"/>
                </a:solidFill>
                <a:latin typeface="+mj-lt"/>
              </a:rPr>
              <a:t>multiagentes</a:t>
            </a:r>
            <a:r>
              <a:rPr lang="es-CL" sz="2800" dirty="0">
                <a:solidFill>
                  <a:schemeClr val="tx1"/>
                </a:solidFill>
                <a:latin typeface="+mj-lt"/>
              </a:rPr>
              <a:t> para la evaluación de escenarios de electromovilidad sostenibles</a:t>
            </a:r>
          </a:p>
        </p:txBody>
      </p:sp>
    </p:spTree>
    <p:extLst>
      <p:ext uri="{BB962C8B-B14F-4D97-AF65-F5344CB8AC3E}">
        <p14:creationId xmlns:p14="http://schemas.microsoft.com/office/powerpoint/2010/main" val="366418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892EDAA-3BD2-9644-FD15-08F9BB61CABC}"/>
              </a:ext>
            </a:extLst>
          </p:cNvPr>
          <p:cNvSpPr/>
          <p:nvPr/>
        </p:nvSpPr>
        <p:spPr>
          <a:xfrm>
            <a:off x="735311" y="2914853"/>
            <a:ext cx="197848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población ciudad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año 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7CEF39-A94F-9FE6-2482-64E228FA7571}"/>
              </a:ext>
            </a:extLst>
          </p:cNvPr>
          <p:cNvSpPr/>
          <p:nvPr/>
        </p:nvSpPr>
        <p:spPr>
          <a:xfrm>
            <a:off x="258473" y="168697"/>
            <a:ext cx="5324180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b="1" dirty="0">
                <a:solidFill>
                  <a:schemeClr val="tx1"/>
                </a:solidFill>
                <a:latin typeface="+mj-lt"/>
              </a:rPr>
              <a:t>HOGARES – cantidades agregadas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97782D-AFA1-E459-BCF9-EA41E134AE0B}"/>
              </a:ext>
            </a:extLst>
          </p:cNvPr>
          <p:cNvSpPr/>
          <p:nvPr/>
        </p:nvSpPr>
        <p:spPr>
          <a:xfrm>
            <a:off x="989766" y="1848051"/>
            <a:ext cx="146957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  <a:latin typeface="+mj-lt"/>
              </a:rPr>
              <a:t>módulo población agregada</a:t>
            </a: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73A32518-E6E6-3720-38D7-A39515BA13BA}"/>
              </a:ext>
            </a:extLst>
          </p:cNvPr>
          <p:cNvSpPr/>
          <p:nvPr/>
        </p:nvSpPr>
        <p:spPr>
          <a:xfrm>
            <a:off x="1604154" y="2857480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78C4F809-0892-FE07-40BB-CFA032D19BB5}"/>
              </a:ext>
            </a:extLst>
          </p:cNvPr>
          <p:cNvSpPr/>
          <p:nvPr/>
        </p:nvSpPr>
        <p:spPr>
          <a:xfrm>
            <a:off x="989766" y="3796595"/>
            <a:ext cx="1801560" cy="101385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+mj-lt"/>
              </a:rPr>
              <a:t>¿cuál es el área de análisis?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61F8A2-7E69-1D3A-9C8D-54959A1B635E}"/>
              </a:ext>
            </a:extLst>
          </p:cNvPr>
          <p:cNvSpPr/>
          <p:nvPr/>
        </p:nvSpPr>
        <p:spPr>
          <a:xfrm>
            <a:off x="735310" y="1002940"/>
            <a:ext cx="1978481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proyecciones INE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F2F313F6-F124-73D6-92BC-94173AB53923}"/>
              </a:ext>
            </a:extLst>
          </p:cNvPr>
          <p:cNvSpPr/>
          <p:nvPr/>
        </p:nvSpPr>
        <p:spPr>
          <a:xfrm>
            <a:off x="1604154" y="1447366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04A3A-53FE-DE3C-FB0F-1DBBB138A731}"/>
              </a:ext>
            </a:extLst>
          </p:cNvPr>
          <p:cNvSpPr/>
          <p:nvPr/>
        </p:nvSpPr>
        <p:spPr>
          <a:xfrm>
            <a:off x="3990863" y="1848051"/>
            <a:ext cx="146957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  <a:latin typeface="+mj-lt"/>
              </a:rPr>
              <a:t>módulo segmentación hogares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4760B2-96C0-7DC4-DE90-BB4D08A0C860}"/>
              </a:ext>
            </a:extLst>
          </p:cNvPr>
          <p:cNvSpPr/>
          <p:nvPr/>
        </p:nvSpPr>
        <p:spPr>
          <a:xfrm>
            <a:off x="3736408" y="882492"/>
            <a:ext cx="1978481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hogares CASEN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(2011-2021)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7A27A948-540E-1B54-3100-869ACDFAAF26}"/>
              </a:ext>
            </a:extLst>
          </p:cNvPr>
          <p:cNvSpPr/>
          <p:nvPr/>
        </p:nvSpPr>
        <p:spPr>
          <a:xfrm>
            <a:off x="4603127" y="1427482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A6B01C2-CAA2-1054-8722-B87663BE28F0}"/>
              </a:ext>
            </a:extLst>
          </p:cNvPr>
          <p:cNvSpPr/>
          <p:nvPr/>
        </p:nvSpPr>
        <p:spPr>
          <a:xfrm>
            <a:off x="3754023" y="3095169"/>
            <a:ext cx="197848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Participación segmentos (actual, tendencia y futura)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53A65010-2FE8-B356-BA69-64C59CF38993}"/>
              </a:ext>
            </a:extLst>
          </p:cNvPr>
          <p:cNvSpPr/>
          <p:nvPr/>
        </p:nvSpPr>
        <p:spPr>
          <a:xfrm>
            <a:off x="4622866" y="2857480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Nube 13">
            <a:extLst>
              <a:ext uri="{FF2B5EF4-FFF2-40B4-BE49-F238E27FC236}">
                <a16:creationId xmlns:a16="http://schemas.microsoft.com/office/drawing/2014/main" id="{5C301152-F47C-4215-20A1-2B71E79A5D38}"/>
              </a:ext>
            </a:extLst>
          </p:cNvPr>
          <p:cNvSpPr/>
          <p:nvPr/>
        </p:nvSpPr>
        <p:spPr>
          <a:xfrm>
            <a:off x="3660169" y="4118540"/>
            <a:ext cx="2130956" cy="124711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+mj-lt"/>
              </a:rPr>
              <a:t>¿qué segmentos son significativos en movilidad?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8D9ED71-E4A5-E3AC-0575-2BEDC18B86BF}"/>
              </a:ext>
            </a:extLst>
          </p:cNvPr>
          <p:cNvSpPr/>
          <p:nvPr/>
        </p:nvSpPr>
        <p:spPr>
          <a:xfrm>
            <a:off x="6344877" y="838168"/>
            <a:ext cx="5448299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Ejemplo de segmentación de hogares desde encuesta CASEN</a:t>
            </a:r>
          </a:p>
        </p:txBody>
      </p:sp>
      <p:pic>
        <p:nvPicPr>
          <p:cNvPr id="16" name="Imagen 1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801D3A3-CFC4-2BF5-E817-FDDFA8783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13" y="1154948"/>
            <a:ext cx="5448300" cy="3215005"/>
          </a:xfrm>
          <a:prstGeom prst="rect">
            <a:avLst/>
          </a:prstGeom>
          <a:noFill/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7F8B322-2C2C-F3BE-C6DA-E9E0CC4DDF1D}"/>
              </a:ext>
            </a:extLst>
          </p:cNvPr>
          <p:cNvSpPr/>
          <p:nvPr/>
        </p:nvSpPr>
        <p:spPr>
          <a:xfrm>
            <a:off x="6738257" y="4836962"/>
            <a:ext cx="5054919" cy="1360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L" sz="1600" dirty="0">
                <a:solidFill>
                  <a:schemeClr val="tx1"/>
                </a:solidFill>
                <a:latin typeface="+mj-lt"/>
              </a:rPr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  <a:latin typeface="+mj-lt"/>
              </a:rPr>
              <a:t>Ingreso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  <a:latin typeface="+mj-lt"/>
              </a:rPr>
              <a:t>Nivel Socioeconómico (Educación – Vivienda)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  <a:latin typeface="+mj-lt"/>
              </a:rPr>
              <a:t>Ciclo de Vida</a:t>
            </a:r>
          </a:p>
          <a:p>
            <a:endParaRPr lang="es-C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5B3388A-5F98-180C-AF50-7A95E10EAC31}"/>
              </a:ext>
            </a:extLst>
          </p:cNvPr>
          <p:cNvSpPr/>
          <p:nvPr/>
        </p:nvSpPr>
        <p:spPr>
          <a:xfrm>
            <a:off x="735310" y="2207279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928D798-6505-7F9E-9A2A-C5B77A454972}"/>
              </a:ext>
            </a:extLst>
          </p:cNvPr>
          <p:cNvSpPr/>
          <p:nvPr/>
        </p:nvSpPr>
        <p:spPr>
          <a:xfrm>
            <a:off x="3731206" y="220727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12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7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C54FB7D1-F981-F131-4DE4-D89C2D584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74" y="1067125"/>
            <a:ext cx="2372971" cy="1905609"/>
          </a:xfrm>
          <a:prstGeom prst="rect">
            <a:avLst/>
          </a:prstGeom>
          <a:noFill/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892EDAA-3BD2-9644-FD15-08F9BB61CABC}"/>
              </a:ext>
            </a:extLst>
          </p:cNvPr>
          <p:cNvSpPr/>
          <p:nvPr/>
        </p:nvSpPr>
        <p:spPr>
          <a:xfrm>
            <a:off x="408739" y="3312811"/>
            <a:ext cx="197848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participación casa/departamentos (actual, tendencia y futura)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7CEF39-A94F-9FE6-2482-64E228FA7571}"/>
              </a:ext>
            </a:extLst>
          </p:cNvPr>
          <p:cNvSpPr/>
          <p:nvPr/>
        </p:nvSpPr>
        <p:spPr>
          <a:xfrm>
            <a:off x="258473" y="168697"/>
            <a:ext cx="5324180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b="1" dirty="0">
                <a:solidFill>
                  <a:schemeClr val="tx1"/>
                </a:solidFill>
                <a:latin typeface="+mj-lt"/>
              </a:rPr>
              <a:t>CONSTRUCCIÓN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97782D-AFA1-E459-BCF9-EA41E134AE0B}"/>
              </a:ext>
            </a:extLst>
          </p:cNvPr>
          <p:cNvSpPr/>
          <p:nvPr/>
        </p:nvSpPr>
        <p:spPr>
          <a:xfrm>
            <a:off x="663194" y="1848051"/>
            <a:ext cx="146957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  <a:latin typeface="+mj-lt"/>
              </a:rPr>
              <a:t>módulo tipologías</a:t>
            </a: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73A32518-E6E6-3720-38D7-A39515BA13BA}"/>
              </a:ext>
            </a:extLst>
          </p:cNvPr>
          <p:cNvSpPr/>
          <p:nvPr/>
        </p:nvSpPr>
        <p:spPr>
          <a:xfrm>
            <a:off x="1277582" y="2857480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78C4F809-0892-FE07-40BB-CFA032D19BB5}"/>
              </a:ext>
            </a:extLst>
          </p:cNvPr>
          <p:cNvSpPr/>
          <p:nvPr/>
        </p:nvSpPr>
        <p:spPr>
          <a:xfrm>
            <a:off x="497198" y="4392360"/>
            <a:ext cx="1801560" cy="101385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+mj-lt"/>
              </a:rPr>
              <a:t>¿desglose por superficies?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61F8A2-7E69-1D3A-9C8D-54959A1B635E}"/>
              </a:ext>
            </a:extLst>
          </p:cNvPr>
          <p:cNvSpPr/>
          <p:nvPr/>
        </p:nvSpPr>
        <p:spPr>
          <a:xfrm>
            <a:off x="408738" y="882491"/>
            <a:ext cx="1978481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censos de vivienda 2002 - 2017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F2F313F6-F124-73D6-92BC-94173AB53923}"/>
              </a:ext>
            </a:extLst>
          </p:cNvPr>
          <p:cNvSpPr/>
          <p:nvPr/>
        </p:nvSpPr>
        <p:spPr>
          <a:xfrm>
            <a:off x="1277582" y="1447366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04A3A-53FE-DE3C-FB0F-1DBBB138A731}"/>
              </a:ext>
            </a:extLst>
          </p:cNvPr>
          <p:cNvSpPr/>
          <p:nvPr/>
        </p:nvSpPr>
        <p:spPr>
          <a:xfrm>
            <a:off x="3080086" y="1848051"/>
            <a:ext cx="146957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módulo tipo de crecimiento habitacional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4760B2-96C0-7DC4-DE90-BB4D08A0C860}"/>
              </a:ext>
            </a:extLst>
          </p:cNvPr>
          <p:cNvSpPr/>
          <p:nvPr/>
        </p:nvSpPr>
        <p:spPr>
          <a:xfrm>
            <a:off x="2825631" y="882492"/>
            <a:ext cx="1978481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catastro BBRR SII – imágenes satelitales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7A27A948-540E-1B54-3100-869ACDFAAF26}"/>
              </a:ext>
            </a:extLst>
          </p:cNvPr>
          <p:cNvSpPr/>
          <p:nvPr/>
        </p:nvSpPr>
        <p:spPr>
          <a:xfrm>
            <a:off x="3692350" y="1427482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A6B01C2-CAA2-1054-8722-B87663BE28F0}"/>
              </a:ext>
            </a:extLst>
          </p:cNvPr>
          <p:cNvSpPr/>
          <p:nvPr/>
        </p:nvSpPr>
        <p:spPr>
          <a:xfrm>
            <a:off x="2578597" y="3329118"/>
            <a:ext cx="25120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porcentaje de crecimiento por densificación – por expansión. 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aproximación cantidad de viviendas.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53A65010-2FE8-B356-BA69-64C59CF38993}"/>
              </a:ext>
            </a:extLst>
          </p:cNvPr>
          <p:cNvSpPr/>
          <p:nvPr/>
        </p:nvSpPr>
        <p:spPr>
          <a:xfrm>
            <a:off x="3712089" y="2857480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B7C4616-19C6-8284-2FD6-B7DA549A4269}"/>
              </a:ext>
            </a:extLst>
          </p:cNvPr>
          <p:cNvSpPr/>
          <p:nvPr/>
        </p:nvSpPr>
        <p:spPr>
          <a:xfrm>
            <a:off x="5472884" y="1848050"/>
            <a:ext cx="146957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  <a:latin typeface="+mj-lt"/>
              </a:rPr>
              <a:t>módulo localización otros usos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03E401E-4429-4565-03AA-1C930D7BEA05}"/>
              </a:ext>
            </a:extLst>
          </p:cNvPr>
          <p:cNvSpPr/>
          <p:nvPr/>
        </p:nvSpPr>
        <p:spPr>
          <a:xfrm>
            <a:off x="5218429" y="882491"/>
            <a:ext cx="1978481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catastro BBRR SII</a:t>
            </a: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A29FA240-A19E-D04B-1CB1-8EE33E22E669}"/>
              </a:ext>
            </a:extLst>
          </p:cNvPr>
          <p:cNvSpPr/>
          <p:nvPr/>
        </p:nvSpPr>
        <p:spPr>
          <a:xfrm>
            <a:off x="6085148" y="1427481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A5AA01E-7D0F-FDCD-212F-5DF8C9A13672}"/>
              </a:ext>
            </a:extLst>
          </p:cNvPr>
          <p:cNvSpPr/>
          <p:nvPr/>
        </p:nvSpPr>
        <p:spPr>
          <a:xfrm>
            <a:off x="4971395" y="3204139"/>
            <a:ext cx="2512023" cy="1346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% otros usos. 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tendencias de localización futura por zonas.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(comercio, industria, otros equipamientos)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3AC3F9C5-9205-79D0-5B1C-5E93BBA0885A}"/>
              </a:ext>
            </a:extLst>
          </p:cNvPr>
          <p:cNvSpPr/>
          <p:nvPr/>
        </p:nvSpPr>
        <p:spPr>
          <a:xfrm>
            <a:off x="6104887" y="2857479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Nube 19">
            <a:extLst>
              <a:ext uri="{FF2B5EF4-FFF2-40B4-BE49-F238E27FC236}">
                <a16:creationId xmlns:a16="http://schemas.microsoft.com/office/drawing/2014/main" id="{DCCF0205-8268-0AC2-764F-88570420795D}"/>
              </a:ext>
            </a:extLst>
          </p:cNvPr>
          <p:cNvSpPr/>
          <p:nvPr/>
        </p:nvSpPr>
        <p:spPr>
          <a:xfrm>
            <a:off x="5306888" y="4685032"/>
            <a:ext cx="1801560" cy="101385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+mj-lt"/>
              </a:rPr>
              <a:t>¿clasificación de destinos?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C987EB2E-E080-4AB7-908E-A70EA0311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860901"/>
              </p:ext>
            </p:extLst>
          </p:nvPr>
        </p:nvGraphicFramePr>
        <p:xfrm>
          <a:off x="7911395" y="3429000"/>
          <a:ext cx="4104883" cy="272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2" name="Imagen 21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40AC3CD-85B4-5605-160D-C86C8B7B4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05" y="1067125"/>
            <a:ext cx="2391052" cy="1924238"/>
          </a:xfrm>
          <a:prstGeom prst="rect">
            <a:avLst/>
          </a:prstGeom>
          <a:noFill/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A81E0483-B845-7AE8-F89E-96A990C12735}"/>
              </a:ext>
            </a:extLst>
          </p:cNvPr>
          <p:cNvSpPr/>
          <p:nvPr/>
        </p:nvSpPr>
        <p:spPr>
          <a:xfrm>
            <a:off x="295045" y="2207279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A25D1A2-7651-DD3A-644D-8FB2480F5C4F}"/>
              </a:ext>
            </a:extLst>
          </p:cNvPr>
          <p:cNvSpPr/>
          <p:nvPr/>
        </p:nvSpPr>
        <p:spPr>
          <a:xfrm>
            <a:off x="2798704" y="2165163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00FF00"/>
              </a:highlight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B1290A8-C613-8C2D-0368-EC77162A2936}"/>
              </a:ext>
            </a:extLst>
          </p:cNvPr>
          <p:cNvSpPr/>
          <p:nvPr/>
        </p:nvSpPr>
        <p:spPr>
          <a:xfrm>
            <a:off x="5203778" y="21567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010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5" grpId="0" animBg="1"/>
      <p:bldP spid="16" grpId="0"/>
      <p:bldP spid="17" grpId="0" animBg="1"/>
      <p:bldP spid="18" grpId="0"/>
      <p:bldP spid="19" grpId="0" animBg="1"/>
      <p:bldP spid="20" grpId="0" animBg="1"/>
      <p:bldGraphic spid="21" grpId="0">
        <p:bldAsOne/>
      </p:bldGraphic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892EDAA-3BD2-9644-FD15-08F9BB61CABC}"/>
              </a:ext>
            </a:extLst>
          </p:cNvPr>
          <p:cNvSpPr/>
          <p:nvPr/>
        </p:nvSpPr>
        <p:spPr>
          <a:xfrm>
            <a:off x="3135676" y="3152421"/>
            <a:ext cx="197848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espacio potencial para nuevas viviendas por zona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7CEF39-A94F-9FE6-2482-64E228FA7571}"/>
              </a:ext>
            </a:extLst>
          </p:cNvPr>
          <p:cNvSpPr/>
          <p:nvPr/>
        </p:nvSpPr>
        <p:spPr>
          <a:xfrm>
            <a:off x="258473" y="168697"/>
            <a:ext cx="5324180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>
                <a:solidFill>
                  <a:schemeClr val="tx1"/>
                </a:solidFill>
                <a:latin typeface="+mj-lt"/>
              </a:rPr>
              <a:t>NORMATIVA e INFRAESTRUCTURA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97782D-AFA1-E459-BCF9-EA41E134AE0B}"/>
              </a:ext>
            </a:extLst>
          </p:cNvPr>
          <p:cNvSpPr/>
          <p:nvPr/>
        </p:nvSpPr>
        <p:spPr>
          <a:xfrm>
            <a:off x="989766" y="1848051"/>
            <a:ext cx="146957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  <a:latin typeface="+mj-lt"/>
              </a:rPr>
              <a:t>módulo espacio disponible</a:t>
            </a: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78C4F809-0892-FE07-40BB-CFA032D19BB5}"/>
              </a:ext>
            </a:extLst>
          </p:cNvPr>
          <p:cNvSpPr/>
          <p:nvPr/>
        </p:nvSpPr>
        <p:spPr>
          <a:xfrm>
            <a:off x="823770" y="3931925"/>
            <a:ext cx="1890021" cy="101385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+mj-lt"/>
              </a:rPr>
              <a:t>¿reconversión de zonas construidas?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61F8A2-7E69-1D3A-9C8D-54959A1B635E}"/>
              </a:ext>
            </a:extLst>
          </p:cNvPr>
          <p:cNvSpPr/>
          <p:nvPr/>
        </p:nvSpPr>
        <p:spPr>
          <a:xfrm>
            <a:off x="735310" y="882491"/>
            <a:ext cx="1978481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PRC, PRMS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#viviendas por zona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F2F313F6-F124-73D6-92BC-94173AB53923}"/>
              </a:ext>
            </a:extLst>
          </p:cNvPr>
          <p:cNvSpPr/>
          <p:nvPr/>
        </p:nvSpPr>
        <p:spPr>
          <a:xfrm>
            <a:off x="1604154" y="1447366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04A3A-53FE-DE3C-FB0F-1DBBB138A731}"/>
              </a:ext>
            </a:extLst>
          </p:cNvPr>
          <p:cNvSpPr/>
          <p:nvPr/>
        </p:nvSpPr>
        <p:spPr>
          <a:xfrm>
            <a:off x="3390131" y="1848051"/>
            <a:ext cx="146957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  <a:latin typeface="+mj-lt"/>
              </a:rPr>
              <a:t>módulo de norma futura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4760B2-96C0-7DC4-DE90-BB4D08A0C860}"/>
              </a:ext>
            </a:extLst>
          </p:cNvPr>
          <p:cNvSpPr/>
          <p:nvPr/>
        </p:nvSpPr>
        <p:spPr>
          <a:xfrm>
            <a:off x="3135676" y="882492"/>
            <a:ext cx="1978481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actores relevantes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documentos y planes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7A27A948-540E-1B54-3100-869ACDFAAF26}"/>
              </a:ext>
            </a:extLst>
          </p:cNvPr>
          <p:cNvSpPr/>
          <p:nvPr/>
        </p:nvSpPr>
        <p:spPr>
          <a:xfrm>
            <a:off x="4002395" y="1427482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53A65010-2FE8-B356-BA69-64C59CF38993}"/>
              </a:ext>
            </a:extLst>
          </p:cNvPr>
          <p:cNvSpPr/>
          <p:nvPr/>
        </p:nvSpPr>
        <p:spPr>
          <a:xfrm>
            <a:off x="4022134" y="2857480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E16EA28-AD9A-E5EF-1F97-181F0A95CFAD}"/>
              </a:ext>
            </a:extLst>
          </p:cNvPr>
          <p:cNvSpPr/>
          <p:nvPr/>
        </p:nvSpPr>
        <p:spPr>
          <a:xfrm>
            <a:off x="657178" y="21567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00FF00"/>
              </a:highlight>
            </a:endParaRPr>
          </a:p>
        </p:txBody>
      </p:sp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F3796EC6-EEDE-08D3-F47C-F657D0CFAE18}"/>
              </a:ext>
            </a:extLst>
          </p:cNvPr>
          <p:cNvSpPr/>
          <p:nvPr/>
        </p:nvSpPr>
        <p:spPr>
          <a:xfrm flipV="1">
            <a:off x="1604154" y="2960938"/>
            <a:ext cx="1280560" cy="772500"/>
          </a:xfrm>
          <a:prstGeom prst="bentArrow">
            <a:avLst>
              <a:gd name="adj1" fmla="val 21254"/>
              <a:gd name="adj2" fmla="val 20943"/>
              <a:gd name="adj3" fmla="val 25000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DFDECFA-49CD-301B-3596-ABEB8BBAA53A}"/>
              </a:ext>
            </a:extLst>
          </p:cNvPr>
          <p:cNvSpPr/>
          <p:nvPr/>
        </p:nvSpPr>
        <p:spPr>
          <a:xfrm>
            <a:off x="5484819" y="3152420"/>
            <a:ext cx="1978481" cy="123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Red vial futura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Transporte público (buses, metro, trenes)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26E8509-07E7-ACE6-675D-01780B0CBE7B}"/>
              </a:ext>
            </a:extLst>
          </p:cNvPr>
          <p:cNvSpPr/>
          <p:nvPr/>
        </p:nvSpPr>
        <p:spPr>
          <a:xfrm>
            <a:off x="5739274" y="1848051"/>
            <a:ext cx="146957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módulo de infraestructura futura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0D2027A-91AF-9FB6-4CF3-4592002404B3}"/>
              </a:ext>
            </a:extLst>
          </p:cNvPr>
          <p:cNvSpPr/>
          <p:nvPr/>
        </p:nvSpPr>
        <p:spPr>
          <a:xfrm>
            <a:off x="5484819" y="882492"/>
            <a:ext cx="1978481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actores relevantes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documentos y planes</a:t>
            </a:r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565A61E9-5CA1-2256-048A-570897020D17}"/>
              </a:ext>
            </a:extLst>
          </p:cNvPr>
          <p:cNvSpPr/>
          <p:nvPr/>
        </p:nvSpPr>
        <p:spPr>
          <a:xfrm>
            <a:off x="6351538" y="1427482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8BCAFAC1-1FAC-664D-994A-4ECE71357EEE}"/>
              </a:ext>
            </a:extLst>
          </p:cNvPr>
          <p:cNvSpPr/>
          <p:nvPr/>
        </p:nvSpPr>
        <p:spPr>
          <a:xfrm>
            <a:off x="6371277" y="2857480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6" name="Nube 25">
            <a:extLst>
              <a:ext uri="{FF2B5EF4-FFF2-40B4-BE49-F238E27FC236}">
                <a16:creationId xmlns:a16="http://schemas.microsoft.com/office/drawing/2014/main" id="{EA8172F5-CA69-0F69-8C3D-E0A831126A26}"/>
              </a:ext>
            </a:extLst>
          </p:cNvPr>
          <p:cNvSpPr/>
          <p:nvPr/>
        </p:nvSpPr>
        <p:spPr>
          <a:xfrm>
            <a:off x="5454665" y="4607836"/>
            <a:ext cx="1890021" cy="1164903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+mj-lt"/>
              </a:rPr>
              <a:t>interacción con modelos de movilidad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D9D0D40-B1AE-A4BB-1DE4-AAF34997FAC4}"/>
              </a:ext>
            </a:extLst>
          </p:cNvPr>
          <p:cNvSpPr/>
          <p:nvPr/>
        </p:nvSpPr>
        <p:spPr>
          <a:xfrm>
            <a:off x="3135676" y="1959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00FF00"/>
              </a:highlight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3683EFB-9B42-713D-D42F-A0A50557C748}"/>
              </a:ext>
            </a:extLst>
          </p:cNvPr>
          <p:cNvSpPr/>
          <p:nvPr/>
        </p:nvSpPr>
        <p:spPr>
          <a:xfrm>
            <a:off x="3130926" y="2305251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00FF00"/>
              </a:highlight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6BCBA79-2105-72DA-BA67-71B17FDFAC09}"/>
              </a:ext>
            </a:extLst>
          </p:cNvPr>
          <p:cNvSpPr/>
          <p:nvPr/>
        </p:nvSpPr>
        <p:spPr>
          <a:xfrm>
            <a:off x="5492653" y="195408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00FF00"/>
              </a:highlight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40D1C71-3384-A0C5-EB1E-F602119A0842}"/>
              </a:ext>
            </a:extLst>
          </p:cNvPr>
          <p:cNvSpPr/>
          <p:nvPr/>
        </p:nvSpPr>
        <p:spPr>
          <a:xfrm>
            <a:off x="5487903" y="2299610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00FF00"/>
              </a:highlight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A471F7FB-A323-1D0E-F9B6-233D1F855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65" t="17301" r="35536" b="12356"/>
          <a:stretch/>
        </p:blipFill>
        <p:spPr>
          <a:xfrm>
            <a:off x="9267999" y="260704"/>
            <a:ext cx="2551470" cy="3174694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750402B4-F14F-C400-5821-BEB832337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65" t="17302" r="35535" b="12357"/>
          <a:stretch/>
        </p:blipFill>
        <p:spPr>
          <a:xfrm>
            <a:off x="9267999" y="3532862"/>
            <a:ext cx="2551469" cy="31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1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3" grpId="0" animBg="1"/>
      <p:bldP spid="15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97CEF39-A94F-9FE6-2482-64E228FA7571}"/>
              </a:ext>
            </a:extLst>
          </p:cNvPr>
          <p:cNvSpPr/>
          <p:nvPr/>
        </p:nvSpPr>
        <p:spPr>
          <a:xfrm>
            <a:off x="258473" y="168697"/>
            <a:ext cx="6112804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>
                <a:solidFill>
                  <a:schemeClr val="tx1"/>
                </a:solidFill>
                <a:latin typeface="+mj-lt"/>
              </a:rPr>
              <a:t>MODELOS DE LOCALIZACIÓN DE HOGARES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61F8A2-7E69-1D3A-9C8D-54959A1B635E}"/>
              </a:ext>
            </a:extLst>
          </p:cNvPr>
          <p:cNvSpPr/>
          <p:nvPr/>
        </p:nvSpPr>
        <p:spPr>
          <a:xfrm>
            <a:off x="627860" y="3999830"/>
            <a:ext cx="2242556" cy="200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: #HOGARES año t </a:t>
            </a:r>
          </a:p>
          <a:p>
            <a:pPr algn="ctr"/>
            <a:endParaRPr lang="es-CL" sz="1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: # HOGARES POR CADA SEGMENTO s en año t</a:t>
            </a:r>
          </a:p>
          <a:p>
            <a:pPr algn="ctr"/>
            <a:endParaRPr lang="es-CL" sz="1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+mj-lt"/>
              </a:rPr>
              <a:t>: valoración de un hogar h por cada atributo de las localizaciones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4760B2-96C0-7DC4-DE90-BB4D08A0C860}"/>
              </a:ext>
            </a:extLst>
          </p:cNvPr>
          <p:cNvSpPr/>
          <p:nvPr/>
        </p:nvSpPr>
        <p:spPr>
          <a:xfrm>
            <a:off x="3314875" y="765092"/>
            <a:ext cx="1561313" cy="629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+mj-lt"/>
              </a:rPr>
              <a:t>Z</a:t>
            </a:r>
            <a:r>
              <a:rPr lang="es-CL" sz="1600" dirty="0" err="1">
                <a:solidFill>
                  <a:schemeClr val="tx1"/>
                </a:solidFill>
                <a:latin typeface="+mj-lt"/>
              </a:rPr>
              <a:t>onas</a:t>
            </a:r>
            <a:r>
              <a:rPr lang="es-CL" sz="1600" dirty="0">
                <a:solidFill>
                  <a:schemeClr val="tx1"/>
                </a:solidFill>
                <a:latin typeface="+mj-lt"/>
              </a:rPr>
              <a:t> i</a:t>
            </a:r>
          </a:p>
        </p:txBody>
      </p:sp>
      <p:pic>
        <p:nvPicPr>
          <p:cNvPr id="12" name="Gráfico 11" descr="Bebé con relleno sólido">
            <a:extLst>
              <a:ext uri="{FF2B5EF4-FFF2-40B4-BE49-F238E27FC236}">
                <a16:creationId xmlns:a16="http://schemas.microsoft.com/office/drawing/2014/main" id="{3B5B9100-2C2D-2411-366D-1AA9BEE59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9621" y="2438393"/>
            <a:ext cx="424543" cy="424543"/>
          </a:xfrm>
          <a:prstGeom prst="rect">
            <a:avLst/>
          </a:prstGeom>
        </p:spPr>
      </p:pic>
      <p:pic>
        <p:nvPicPr>
          <p:cNvPr id="17" name="Gráfico 16" descr="Trabajador de oficina con relleno sólido">
            <a:extLst>
              <a:ext uri="{FF2B5EF4-FFF2-40B4-BE49-F238E27FC236}">
                <a16:creationId xmlns:a16="http://schemas.microsoft.com/office/drawing/2014/main" id="{47C64065-1490-227F-ECBC-2FEBF8374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567" y="2987145"/>
            <a:ext cx="791195" cy="791195"/>
          </a:xfrm>
          <a:prstGeom prst="rect">
            <a:avLst/>
          </a:prstGeom>
        </p:spPr>
      </p:pic>
      <p:pic>
        <p:nvPicPr>
          <p:cNvPr id="19" name="Gráfico 18" descr="Perfil de hombre con relleno sólido">
            <a:extLst>
              <a:ext uri="{FF2B5EF4-FFF2-40B4-BE49-F238E27FC236}">
                <a16:creationId xmlns:a16="http://schemas.microsoft.com/office/drawing/2014/main" id="{ED73F53D-9FDB-A9C9-8990-AB05755F85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905" y="2314184"/>
            <a:ext cx="672962" cy="672962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923C452-92D6-401B-81D7-0A50A8B0F4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640" t="32358" r="58979" b="55953"/>
          <a:stretch/>
        </p:blipFill>
        <p:spPr>
          <a:xfrm>
            <a:off x="3113032" y="1464086"/>
            <a:ext cx="1561313" cy="98886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98B3195D-9ABD-8060-CBD2-BF5E8097E2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399" t="42775" r="52431" b="45992"/>
          <a:stretch/>
        </p:blipFill>
        <p:spPr>
          <a:xfrm>
            <a:off x="3486725" y="2694169"/>
            <a:ext cx="1434945" cy="988866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A282C531-910C-2DFC-8EB0-F78CA7D5CE7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433" t="66183" r="50000" b="19838"/>
          <a:stretch/>
        </p:blipFill>
        <p:spPr>
          <a:xfrm>
            <a:off x="3404738" y="3818475"/>
            <a:ext cx="1339292" cy="1229389"/>
          </a:xfrm>
          <a:prstGeom prst="rect">
            <a:avLst/>
          </a:prstGeom>
        </p:spPr>
      </p:pic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DD77D8F-2F92-35A4-C86A-AA7A8C45731D}"/>
              </a:ext>
            </a:extLst>
          </p:cNvPr>
          <p:cNvCxnSpPr/>
          <p:nvPr/>
        </p:nvCxnSpPr>
        <p:spPr>
          <a:xfrm>
            <a:off x="2202146" y="3188602"/>
            <a:ext cx="900000" cy="9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DF748E5-8F4E-D2C3-11AD-929CD1018450}"/>
              </a:ext>
            </a:extLst>
          </p:cNvPr>
          <p:cNvCxnSpPr>
            <a:cxnSpLocks/>
          </p:cNvCxnSpPr>
          <p:nvPr/>
        </p:nvCxnSpPr>
        <p:spPr>
          <a:xfrm>
            <a:off x="2202146" y="3188602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C13C0E3-0BB1-16FE-3BE8-7DDA69ED4CC4}"/>
              </a:ext>
            </a:extLst>
          </p:cNvPr>
          <p:cNvCxnSpPr>
            <a:cxnSpLocks/>
          </p:cNvCxnSpPr>
          <p:nvPr/>
        </p:nvCxnSpPr>
        <p:spPr>
          <a:xfrm flipV="1">
            <a:off x="2202146" y="2309321"/>
            <a:ext cx="900000" cy="9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7DE9F7E-0641-69A8-7FCC-35594A1CC917}"/>
              </a:ext>
            </a:extLst>
          </p:cNvPr>
          <p:cNvSpPr/>
          <p:nvPr/>
        </p:nvSpPr>
        <p:spPr>
          <a:xfrm>
            <a:off x="5192486" y="3559387"/>
            <a:ext cx="2717844" cy="1803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+mj-lt"/>
              </a:rPr>
              <a:t>La probabilidad de que un hogar de segmento s se localice en un sector i es de función los atributos de la zona y las preferencias del hogar </a:t>
            </a:r>
            <a:endParaRPr lang="es-C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9D38FE59-5D1D-0E44-6BD9-64703AC67388}"/>
              </a:ext>
            </a:extLst>
          </p:cNvPr>
          <p:cNvSpPr/>
          <p:nvPr/>
        </p:nvSpPr>
        <p:spPr>
          <a:xfrm>
            <a:off x="5026270" y="1557432"/>
            <a:ext cx="166216" cy="35588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426094-8A4E-4FDF-F0ED-71884FF3FADE}"/>
                  </a:ext>
                </a:extLst>
              </p:cNvPr>
              <p:cNvSpPr txBox="1"/>
              <p:nvPr/>
            </p:nvSpPr>
            <p:spPr>
              <a:xfrm>
                <a:off x="5363812" y="3209321"/>
                <a:ext cx="188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426094-8A4E-4FDF-F0ED-71884FF3F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812" y="3209321"/>
                <a:ext cx="1888209" cy="276999"/>
              </a:xfrm>
              <a:prstGeom prst="rect">
                <a:avLst/>
              </a:prstGeom>
              <a:blipFill>
                <a:blip r:embed="rId9"/>
                <a:stretch>
                  <a:fillRect l="-968" t="-2174" r="-2258" b="-326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2A76B4C-215B-9DF6-E2EC-8ED5B87FCE6A}"/>
                  </a:ext>
                </a:extLst>
              </p:cNvPr>
              <p:cNvSpPr txBox="1"/>
              <p:nvPr/>
            </p:nvSpPr>
            <p:spPr>
              <a:xfrm>
                <a:off x="3714333" y="5195700"/>
                <a:ext cx="6970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2A76B4C-215B-9DF6-E2EC-8ED5B87FC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333" y="5195700"/>
                <a:ext cx="6970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3EEB537-D5CD-F2BF-5DFD-0386ED0CE019}"/>
                  </a:ext>
                </a:extLst>
              </p:cNvPr>
              <p:cNvSpPr txBox="1"/>
              <p:nvPr/>
            </p:nvSpPr>
            <p:spPr>
              <a:xfrm>
                <a:off x="402006" y="3969251"/>
                <a:ext cx="424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3EEB537-D5CD-F2BF-5DFD-0386ED0C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6" y="3969251"/>
                <a:ext cx="4245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D838852-41C9-BEBF-0427-E4545A235F30}"/>
                  </a:ext>
                </a:extLst>
              </p:cNvPr>
              <p:cNvSpPr txBox="1"/>
              <p:nvPr/>
            </p:nvSpPr>
            <p:spPr>
              <a:xfrm>
                <a:off x="339399" y="4433169"/>
                <a:ext cx="424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D838852-41C9-BEBF-0427-E4545A235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9" y="4433169"/>
                <a:ext cx="424543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CDA1C02-975B-620F-EC95-A7E01D3C24D5}"/>
                  </a:ext>
                </a:extLst>
              </p:cNvPr>
              <p:cNvSpPr txBox="1"/>
              <p:nvPr/>
            </p:nvSpPr>
            <p:spPr>
              <a:xfrm>
                <a:off x="164277" y="5218018"/>
                <a:ext cx="90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CDA1C02-975B-620F-EC95-A7E01D3C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7" y="5218018"/>
                <a:ext cx="900000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D2A202CC-1464-4C3A-0E52-0C6DB9286170}"/>
              </a:ext>
            </a:extLst>
          </p:cNvPr>
          <p:cNvSpPr/>
          <p:nvPr/>
        </p:nvSpPr>
        <p:spPr>
          <a:xfrm rot="16200000">
            <a:off x="7787810" y="3267486"/>
            <a:ext cx="245041" cy="23051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8056F5E-CB8F-577F-0F97-352D37E7ACCB}"/>
              </a:ext>
            </a:extLst>
          </p:cNvPr>
          <p:cNvSpPr/>
          <p:nvPr/>
        </p:nvSpPr>
        <p:spPr>
          <a:xfrm>
            <a:off x="3434618" y="5717432"/>
            <a:ext cx="1561313" cy="848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+mj-lt"/>
              </a:rPr>
              <a:t>accesibilidad, densidad, nivel socioeconómico</a:t>
            </a:r>
            <a:endParaRPr lang="es-CL" sz="16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C8CCFB7-254B-949E-677D-15F1BBA162D6}"/>
                  </a:ext>
                </a:extLst>
              </p:cNvPr>
              <p:cNvSpPr txBox="1"/>
              <p:nvPr/>
            </p:nvSpPr>
            <p:spPr>
              <a:xfrm>
                <a:off x="8480875" y="3219294"/>
                <a:ext cx="3538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𝑡𝑠𝑖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C8CCFB7-254B-949E-677D-15F1BBA1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875" y="3219294"/>
                <a:ext cx="353851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ángulo 29">
            <a:extLst>
              <a:ext uri="{FF2B5EF4-FFF2-40B4-BE49-F238E27FC236}">
                <a16:creationId xmlns:a16="http://schemas.microsoft.com/office/drawing/2014/main" id="{C09812F6-BDE3-AE4F-EB47-059EC5202B3D}"/>
              </a:ext>
            </a:extLst>
          </p:cNvPr>
          <p:cNvSpPr/>
          <p:nvPr/>
        </p:nvSpPr>
        <p:spPr>
          <a:xfrm>
            <a:off x="8199175" y="3769880"/>
            <a:ext cx="2717844" cy="1803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+mj-lt"/>
              </a:rPr>
              <a:t>La cantidad de hogares de cada segmento s que se localizan en un sector i.</a:t>
            </a:r>
            <a:endParaRPr lang="es-CL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501035A-D9F6-E516-DE06-7827F6A07A9E}"/>
              </a:ext>
            </a:extLst>
          </p:cNvPr>
          <p:cNvCxnSpPr>
            <a:cxnSpLocks/>
          </p:cNvCxnSpPr>
          <p:nvPr/>
        </p:nvCxnSpPr>
        <p:spPr>
          <a:xfrm>
            <a:off x="6977743" y="2694168"/>
            <a:ext cx="0" cy="49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56ADDF1-5BF0-1D2A-B181-F5A802D63FAC}"/>
              </a:ext>
            </a:extLst>
          </p:cNvPr>
          <p:cNvSpPr/>
          <p:nvPr/>
        </p:nvSpPr>
        <p:spPr>
          <a:xfrm>
            <a:off x="5556200" y="1701551"/>
            <a:ext cx="2717844" cy="901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+mj-lt"/>
              </a:rPr>
              <a:t>Las preferencias se obtienen mediante la calibración del modelo</a:t>
            </a:r>
            <a:endParaRPr lang="es-C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C33FD76-D359-533A-7CCD-182A3B3EAB0C}"/>
              </a:ext>
            </a:extLst>
          </p:cNvPr>
          <p:cNvSpPr/>
          <p:nvPr/>
        </p:nvSpPr>
        <p:spPr>
          <a:xfrm>
            <a:off x="8199175" y="5156449"/>
            <a:ext cx="2717844" cy="725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+mj-lt"/>
              </a:rPr>
              <a:t>Permite obtener la demanda potencial por sectores de las ciudad.</a:t>
            </a:r>
            <a:endParaRPr lang="es-CL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5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2" grpId="0" animBg="1"/>
      <p:bldP spid="4" grpId="0"/>
      <p:bldP spid="20" grpId="0"/>
      <p:bldP spid="21" grpId="0"/>
      <p:bldP spid="22" grpId="0"/>
      <p:bldP spid="24" grpId="0"/>
      <p:bldP spid="25" grpId="0" animBg="1"/>
      <p:bldP spid="26" grpId="0"/>
      <p:bldP spid="28" grpId="0"/>
      <p:bldP spid="30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892EDAA-3BD2-9644-FD15-08F9BB61CABC}"/>
              </a:ext>
            </a:extLst>
          </p:cNvPr>
          <p:cNvSpPr/>
          <p:nvPr/>
        </p:nvSpPr>
        <p:spPr>
          <a:xfrm>
            <a:off x="1393371" y="1148443"/>
            <a:ext cx="9405257" cy="456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tx1"/>
                </a:solidFill>
                <a:latin typeface="+mj-lt"/>
              </a:rPr>
              <a:t>ESQUEMA DE MODELO DE CRECIMIENTO URBANO</a:t>
            </a:r>
          </a:p>
          <a:p>
            <a:pPr algn="ctr"/>
            <a:endParaRPr lang="es-CL" sz="2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s-CL" sz="2800" dirty="0">
                <a:solidFill>
                  <a:schemeClr val="tx1"/>
                </a:solidFill>
                <a:latin typeface="+mj-lt"/>
              </a:rPr>
              <a:t>Santiago – Temuco – Valdivia</a:t>
            </a:r>
          </a:p>
          <a:p>
            <a:pPr algn="ctr"/>
            <a:endParaRPr lang="es-CL" sz="2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s-CL" sz="2800" dirty="0">
                <a:solidFill>
                  <a:schemeClr val="tx1"/>
                </a:solidFill>
                <a:latin typeface="+mj-lt"/>
              </a:rPr>
              <a:t>FONDEF:</a:t>
            </a:r>
          </a:p>
          <a:p>
            <a:pPr algn="ctr"/>
            <a:r>
              <a:rPr lang="es-CL" sz="2800" dirty="0">
                <a:solidFill>
                  <a:schemeClr val="tx1"/>
                </a:solidFill>
                <a:latin typeface="+mj-lt"/>
              </a:rPr>
              <a:t>Simulación integrada </a:t>
            </a:r>
            <a:r>
              <a:rPr lang="es-CL" sz="2800" dirty="0" err="1">
                <a:solidFill>
                  <a:schemeClr val="tx1"/>
                </a:solidFill>
                <a:latin typeface="+mj-lt"/>
              </a:rPr>
              <a:t>multiagentes</a:t>
            </a:r>
            <a:r>
              <a:rPr lang="es-CL" sz="2800" dirty="0">
                <a:solidFill>
                  <a:schemeClr val="tx1"/>
                </a:solidFill>
                <a:latin typeface="+mj-lt"/>
              </a:rPr>
              <a:t> para la evaluación de escenarios de electromovilidad sostenibles</a:t>
            </a:r>
          </a:p>
        </p:txBody>
      </p:sp>
    </p:spTree>
    <p:extLst>
      <p:ext uri="{BB962C8B-B14F-4D97-AF65-F5344CB8AC3E}">
        <p14:creationId xmlns:p14="http://schemas.microsoft.com/office/powerpoint/2010/main" val="696437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392</Words>
  <Application>Microsoft Office PowerPoint</Application>
  <PresentationFormat>Panorámica</PresentationFormat>
  <Paragraphs>77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 cox oettinger</dc:creator>
  <cp:lastModifiedBy>tomas cox oettinger</cp:lastModifiedBy>
  <cp:revision>1</cp:revision>
  <dcterms:created xsi:type="dcterms:W3CDTF">2022-06-03T12:15:39Z</dcterms:created>
  <dcterms:modified xsi:type="dcterms:W3CDTF">2022-06-10T15:44:59Z</dcterms:modified>
</cp:coreProperties>
</file>