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2" r:id="rId5"/>
    <p:sldId id="261" r:id="rId6"/>
    <p:sldId id="263" r:id="rId7"/>
    <p:sldId id="266" r:id="rId8"/>
    <p:sldId id="265" r:id="rId9"/>
    <p:sldId id="25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87D4-76F0-C83C-6306-0A98621B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667CA-66F2-3226-BD3C-C68B19F6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D840-A287-3862-BA2F-88B7DA88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65B69-8D4F-965C-DAA9-2FF6A481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2CFD-3DF0-3D8D-8E21-B3E8F7F7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1F32-CB39-419A-10AE-000BE6A1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A1230-49CF-4E9C-FBCC-969238E0A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2DDB-A42E-06E8-E03C-D769C661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3A6E-63A5-A666-2826-A1142F3A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7F70-5AC8-1B10-0A37-0CD0FB2C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B317D-C5BB-AABF-4BB2-C663A2010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CD3A-24CA-9EE1-85A5-0934FDBF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8F0A-7D25-9B5F-EF2B-45FB2257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759-EB89-B1B8-CACE-18DC3DF3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259E-83C0-2AA4-2EA5-D5CE28DD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D1E5-FF8F-907D-BE1C-44ECE1F8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C424-F3A6-FBC7-2190-988E5E3A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94ED8-0B89-2BEC-C816-A2AFCB29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F089-8C23-05EB-494E-8CB4BFB1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B5DC-2B52-3203-A44E-7F7460BB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893B-36D6-B38F-E75A-5FB6F4DA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B305-1EC3-81AE-6C86-3573EFAA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0A4B-8396-F0BF-6179-B40861D0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C4C7-0CD2-DCD7-EF84-6CBC69FB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FCF0-1823-C434-4757-870563E2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57F6-49F3-5D1C-D562-C7AD8EB0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FB86-2A17-B6E8-C07B-38F9FFC2C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63F49-3036-BF42-5897-997E7648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3B7BB-D6ED-6927-4929-CEF46055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61534-E803-42CA-5F50-908CD7A5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39C6E-E9FB-7CBC-9E88-C698BFA1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B94E-4D48-FE01-B926-93263BAE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112B-7B06-A137-0A7D-587CC287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8E1D0-7106-8846-1874-FBD5B7B7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0960E-411E-8383-718C-DC105CAB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C1E99-129D-7E68-F9B3-116B7EB66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DF46C-AFE0-A524-15BB-628B3C3D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6765D-4F9B-055E-29C7-59F06754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9FF24-F184-55CB-6A6D-02BACCA1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05E0-4C0D-423C-1664-DEC08AF9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602A-1276-1C6F-B197-2D4F270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354A5-8447-A319-EF8D-7F2DB5D3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5435E-7F13-F84F-E9A7-2BD40B28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0FFC7-F441-B9F4-083F-7AF90B0E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B424A-BD04-813A-801A-633FBB76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C1C76-02D4-0F6C-E5E5-A89DEF3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747-F9A9-9026-9C26-F599B9C8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498D-6359-4070-FDFD-9B4A327C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95E60-1A79-B08F-89CA-76D7739E9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7E0C-D650-D17E-8B79-C714437F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3FD0-986F-823C-09EE-D94AA9A7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FA69-74C3-93FA-F6D2-0D3038DE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BD88-B4E1-9CCE-44C1-78E1FB7E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0B0AA-2147-A839-F70B-060F7D4C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43DBD-C47D-17D4-EEE6-C3A25C6F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DEFD-9423-117A-D69A-A69E6E2A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DDDAB-869E-A936-716E-4C69FDBF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3C9A-50A1-2472-753E-26368F97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92179-3FE8-1047-FFA6-C6B5CC9A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DE348-9AB0-53BD-FD1E-E22745EB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208-F789-9A93-D649-7744B9D9B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38E29-EDAA-CF48-907D-189D70689B2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4E86-8FAB-7165-8BFB-CCDF00762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F15E-EE12-6321-A2E5-654E3E1F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BM - Wikipedia">
            <a:extLst>
              <a:ext uri="{FF2B5EF4-FFF2-40B4-BE49-F238E27FC236}">
                <a16:creationId xmlns:a16="http://schemas.microsoft.com/office/drawing/2014/main" id="{DC7F1919-C1EE-10BA-6CA7-9BF0FE93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119116"/>
            <a:ext cx="5534087" cy="22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ight Triangle 10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504A3-8704-D442-C99D-16FF26A59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8000"/>
              <a:t>IBM Employee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B26D-0CA5-6568-EAF6-854A38F88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Natalie Lopez, Johanna Belmar, Milena Cuao, Tomas Echeverria</a:t>
            </a:r>
          </a:p>
        </p:txBody>
      </p:sp>
    </p:spTree>
    <p:extLst>
      <p:ext uri="{BB962C8B-B14F-4D97-AF65-F5344CB8AC3E}">
        <p14:creationId xmlns:p14="http://schemas.microsoft.com/office/powerpoint/2010/main" val="390037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79C79-415E-2CF2-9CAA-959452FE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92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2237-ED2E-3649-4110-4F313ABD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>
                <a:effectLst/>
                <a:latin typeface="Helvetica Neue" panose="02000503000000020004" pitchFamily="2" charset="0"/>
              </a:rPr>
              <a:t>Ultimately, by utilizing the pandas dataframe, ETL workflows, SQL, and Openpyxl on the International Business Machines Corporation's (IBM) dataset, we were able to develop a data management system that would simplify the data storage procedure. Furthermore, we were able to pinpoint the factors influencing organizational decision-making.</a:t>
            </a:r>
          </a:p>
        </p:txBody>
      </p:sp>
      <p:pic>
        <p:nvPicPr>
          <p:cNvPr id="9218" name="Picture 2" descr="AWS Marketplace: IBM Software">
            <a:extLst>
              <a:ext uri="{FF2B5EF4-FFF2-40B4-BE49-F238E27FC236}">
                <a16:creationId xmlns:a16="http://schemas.microsoft.com/office/drawing/2014/main" id="{244114B7-E1A1-4612-5CB8-52D3BB36E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8" r="21391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6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88C0B-D772-F898-FEC4-2471642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Purpose</a:t>
            </a:r>
          </a:p>
        </p:txBody>
      </p:sp>
      <p:sp>
        <p:nvSpPr>
          <p:cNvPr id="820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93AF-987A-E8A5-4FF7-E230A269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>
                <a:effectLst/>
                <a:latin typeface="Helvetica" pitchFamily="2" charset="0"/>
              </a:rPr>
              <a:t>The purpose of our project aims to efficiently organize IBM employee data into a structured SQL database and establish a date pipeline using Python for data extraction and processing. Our goal is to develop a data management solution that not only simplifies the process of data storage but also enhances the accessibility and usability of the IBM employee data for ongoing analysis and decision-making.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194" name="Picture 2" descr="What Is a Dataset?">
            <a:extLst>
              <a:ext uri="{FF2B5EF4-FFF2-40B4-BE49-F238E27FC236}">
                <a16:creationId xmlns:a16="http://schemas.microsoft.com/office/drawing/2014/main" id="{0D3F6440-D425-A3E1-3055-E4F79AB61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7139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CF27C2-E201-BC8A-78DD-562ABD2E2005}"/>
              </a:ext>
            </a:extLst>
          </p:cNvPr>
          <p:cNvSpPr txBox="1"/>
          <p:nvPr/>
        </p:nvSpPr>
        <p:spPr>
          <a:xfrm>
            <a:off x="7650574" y="6261998"/>
            <a:ext cx="39912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>
                <a:effectLst/>
                <a:latin typeface="Helvetica Neue" panose="02000503000000020004" pitchFamily="2" charset="0"/>
              </a:rPr>
              <a:t>The data collection was fictionally developed by IBM data scientists.</a:t>
            </a:r>
          </a:p>
          <a:p>
            <a:pPr algn="l"/>
            <a:br>
              <a:rPr lang="en-US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</a:br>
            <a:endParaRPr lang="en-US" b="0" i="0" dirty="0">
              <a:solidFill>
                <a:srgbClr val="D1D2D3"/>
              </a:solidFill>
              <a:effectLst/>
              <a:highlight>
                <a:srgbClr val="222529"/>
              </a:highlight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6320-2034-21E6-9CB4-C0BDA5E2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Why we chose our database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E112-7623-3D3A-BAAE-E18647E8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Database Choice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Data Diversity</a:t>
            </a:r>
            <a:endParaRPr lang="en-US" sz="1800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Customization and Flexibility</a:t>
            </a:r>
            <a:endParaRPr lang="en-US" sz="1800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Optimized Performance</a:t>
            </a:r>
            <a:endParaRPr lang="en-US" sz="1800" b="0" i="0" u="none" strike="noStrike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4098" name="Picture 2" descr="PostgreSQL - Wikipedia">
            <a:extLst>
              <a:ext uri="{FF2B5EF4-FFF2-40B4-BE49-F238E27FC236}">
                <a16:creationId xmlns:a16="http://schemas.microsoft.com/office/drawing/2014/main" id="{B36BAF06-2E5B-90CE-6674-25C8C6180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r="-1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0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AE32-337E-93C5-A674-973BC4AD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ETA Workflows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of jobs&#10;&#10;Description automatically generated with medium confidence">
            <a:extLst>
              <a:ext uri="{FF2B5EF4-FFF2-40B4-BE49-F238E27FC236}">
                <a16:creationId xmlns:a16="http://schemas.microsoft.com/office/drawing/2014/main" id="{6DA243A7-F188-A308-3CA5-77D1B996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2" y="2619783"/>
            <a:ext cx="2853031" cy="3600041"/>
          </a:xfrm>
          <a:prstGeom prst="rect">
            <a:avLst/>
          </a:prstGeom>
        </p:spPr>
      </p:pic>
      <p:pic>
        <p:nvPicPr>
          <p:cNvPr id="4" name="Picture 3" descr="A table of jobs&#10;&#10;Description automatically generated">
            <a:extLst>
              <a:ext uri="{FF2B5EF4-FFF2-40B4-BE49-F238E27FC236}">
                <a16:creationId xmlns:a16="http://schemas.microsoft.com/office/drawing/2014/main" id="{8B5C1EA5-6765-ABBB-8191-8BB693B80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661"/>
          <a:stretch/>
        </p:blipFill>
        <p:spPr>
          <a:xfrm>
            <a:off x="3389375" y="2666385"/>
            <a:ext cx="3493339" cy="3600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9C09CB-A1AE-DED7-88AC-1E77B7F1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426" y="2619783"/>
            <a:ext cx="4486998" cy="36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73DFA-3B2C-9455-6CF3-11675A47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Table Schema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D442FF3-8FE0-9C65-1374-16E59110E1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113566AA-61C6-353A-6F18-2B18BFC72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0E826CAB-941B-02AD-377E-CFAC89F06D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298714-40B0-C6D6-E562-4248E763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58" y="2262223"/>
            <a:ext cx="7565284" cy="40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7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A8636-173E-EE2F-5F8E-2CF866A0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SQL Tables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3DD769-025A-AD1C-1FA9-CEFFE29C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50" y="2243226"/>
            <a:ext cx="4271790" cy="423609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78157E1-394C-505D-F9B5-DD0710CC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54" y="2243226"/>
            <a:ext cx="4271790" cy="4248045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1EC237F9-FB3B-20DE-183E-2FDF07D72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7DB82-D5A1-077B-2440-DCF518D6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SQL Table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86FD1A-C43B-B3BC-BA72-29620BD2B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"/>
          <a:stretch/>
        </p:blipFill>
        <p:spPr>
          <a:xfrm>
            <a:off x="3334115" y="2203782"/>
            <a:ext cx="552072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CB66F-A037-94F1-3FBC-8E746E68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Openpyxl</a:t>
            </a:r>
            <a:endParaRPr lang="en-US" sz="66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81B6CBA-B77E-7C7E-D873-39E023AF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51" y="2461003"/>
            <a:ext cx="3059307" cy="4271348"/>
          </a:xfrm>
          <a:prstGeom prst="rect">
            <a:avLst/>
          </a:prstGeom>
        </p:spPr>
      </p:pic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472ADBB-70E5-DADE-D43C-AFE88F967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36" y="2461003"/>
            <a:ext cx="5682165" cy="42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4AFAA-E0B8-58DA-5127-2D415CC0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Ethical Considerations</a:t>
            </a:r>
          </a:p>
        </p:txBody>
      </p:sp>
      <p:sp>
        <p:nvSpPr>
          <p:cNvPr id="206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576D-75B4-86FE-1D5B-8B5BEE40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Ethical Standards and Anonymization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Restricted Access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Transparency and Documentation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Regular Evaluation</a:t>
            </a: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 descr="Critical Role of Ethical Considerations ...">
            <a:extLst>
              <a:ext uri="{FF2B5EF4-FFF2-40B4-BE49-F238E27FC236}">
                <a16:creationId xmlns:a16="http://schemas.microsoft.com/office/drawing/2014/main" id="{4DD6266D-0484-94B8-2E37-C2906898C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5" r="20772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9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187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Helvetica</vt:lpstr>
      <vt:lpstr>Helvetica Neue</vt:lpstr>
      <vt:lpstr>Slack-Lato</vt:lpstr>
      <vt:lpstr>Söhne</vt:lpstr>
      <vt:lpstr>Office Theme</vt:lpstr>
      <vt:lpstr>IBM Employee Data</vt:lpstr>
      <vt:lpstr>Purpose</vt:lpstr>
      <vt:lpstr>Why we chose our database</vt:lpstr>
      <vt:lpstr>ETA Workflows</vt:lpstr>
      <vt:lpstr>Table Schema</vt:lpstr>
      <vt:lpstr>SQL Tables</vt:lpstr>
      <vt:lpstr>SQL Table</vt:lpstr>
      <vt:lpstr>Openpyxl</vt:lpstr>
      <vt:lpstr>Ethical Considerations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Employee Data</dc:title>
  <dc:creator>Tomas Echeverria</dc:creator>
  <cp:lastModifiedBy>Tomas Echeverria</cp:lastModifiedBy>
  <cp:revision>8</cp:revision>
  <dcterms:created xsi:type="dcterms:W3CDTF">2024-05-13T22:52:11Z</dcterms:created>
  <dcterms:modified xsi:type="dcterms:W3CDTF">2024-05-15T22:37:12Z</dcterms:modified>
</cp:coreProperties>
</file>