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Montserrat Medium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g7g54jB0ydGXNHqo6fMKmyKY26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Medium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Medium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01af9b1c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401af9b1c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01af9b1c0_1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401af9b1c0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01af9b1c0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1401af9b1c0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01af9b1c0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401af9b1c0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01af9b1c0_1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401af9b1c0_1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01af9b1c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401af9b1c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01af9b1c0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1401af9b1c0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dc49383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fdc49383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dc493835e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fdc493835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dc493835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fdc493835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01af9b1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401af9b1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dc493835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fdc493835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30ad3b0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1430ad3b0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01af9b1c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401af9b1c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01af9b1c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401af9b1c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30ad3b01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430ad3b01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30ad3b01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430ad3b01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30ad3b01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430ad3b01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30ad3b01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430ad3b01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30ad3b01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430ad3b01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Montserrat"/>
              <a:buNone/>
              <a:defRPr b="1" sz="3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3" name="Google Shape;8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0"/>
          <p:cNvPicPr preferRelativeResize="0"/>
          <p:nvPr/>
        </p:nvPicPr>
        <p:blipFill rotWithShape="1">
          <a:blip r:embed="rId3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3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89" name="Google Shape;8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3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43"/>
          <p:cNvSpPr txBox="1"/>
          <p:nvPr>
            <p:ph type="title"/>
          </p:nvPr>
        </p:nvSpPr>
        <p:spPr>
          <a:xfrm>
            <a:off x="1766475" y="3773600"/>
            <a:ext cx="7145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93" name="Google Shape;93;p43"/>
          <p:cNvSpPr txBox="1"/>
          <p:nvPr>
            <p:ph idx="2" type="title"/>
          </p:nvPr>
        </p:nvSpPr>
        <p:spPr>
          <a:xfrm>
            <a:off x="127225" y="-45425"/>
            <a:ext cx="7449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SemiBold"/>
              <a:buNone/>
              <a:defRPr sz="1400">
                <a:solidFill>
                  <a:srgbClr val="33333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94" name="Google Shape;9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3"/>
          <p:cNvPicPr preferRelativeResize="0"/>
          <p:nvPr/>
        </p:nvPicPr>
        <p:blipFill rotWithShape="1">
          <a:blip r:embed="rId5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3"/>
          <p:cNvPicPr preferRelativeResize="0"/>
          <p:nvPr/>
        </p:nvPicPr>
        <p:blipFill rotWithShape="1">
          <a:blip r:embed="rId6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44"/>
          <p:cNvSpPr/>
          <p:nvPr/>
        </p:nvSpPr>
        <p:spPr>
          <a:xfrm>
            <a:off x="-13650" y="-952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-223402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384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538" y="156812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5" name="Google Shape;105;p45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432025" y="847675"/>
            <a:ext cx="82800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Google Shape;107;p45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713" y="459635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6"/>
          <p:cNvSpPr txBox="1"/>
          <p:nvPr/>
        </p:nvSpPr>
        <p:spPr>
          <a:xfrm>
            <a:off x="52870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6"/>
          <p:cNvSpPr txBox="1"/>
          <p:nvPr/>
        </p:nvSpPr>
        <p:spPr>
          <a:xfrm>
            <a:off x="613435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6"/>
          <p:cNvSpPr txBox="1"/>
          <p:nvPr/>
        </p:nvSpPr>
        <p:spPr>
          <a:xfrm>
            <a:off x="3331525" y="2150250"/>
            <a:ext cx="2397900" cy="2409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1" name="Google Shape;121;p46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2" name="Google Shape;122;p46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3" name="Google Shape;123;p46"/>
          <p:cNvSpPr txBox="1"/>
          <p:nvPr>
            <p:ph idx="4" type="title"/>
          </p:nvPr>
        </p:nvSpPr>
        <p:spPr>
          <a:xfrm>
            <a:off x="3331525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46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5" name="Google Shape;125;p46"/>
          <p:cNvSpPr txBox="1"/>
          <p:nvPr>
            <p:ph idx="6" type="title"/>
          </p:nvPr>
        </p:nvSpPr>
        <p:spPr>
          <a:xfrm>
            <a:off x="52870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46"/>
          <p:cNvSpPr txBox="1"/>
          <p:nvPr>
            <p:ph idx="7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7" name="Google Shape;127;p46"/>
          <p:cNvSpPr txBox="1"/>
          <p:nvPr>
            <p:ph idx="8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8" name="Google Shape;128;p46"/>
          <p:cNvSpPr txBox="1"/>
          <p:nvPr>
            <p:ph idx="9" type="title"/>
          </p:nvPr>
        </p:nvSpPr>
        <p:spPr>
          <a:xfrm>
            <a:off x="613435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29" name="Google Shape;12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6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6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7"/>
          <p:cNvSpPr txBox="1"/>
          <p:nvPr/>
        </p:nvSpPr>
        <p:spPr>
          <a:xfrm>
            <a:off x="528700" y="2150250"/>
            <a:ext cx="2397900" cy="242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7"/>
          <p:cNvSpPr txBox="1"/>
          <p:nvPr/>
        </p:nvSpPr>
        <p:spPr>
          <a:xfrm>
            <a:off x="3331525" y="2150250"/>
            <a:ext cx="2397900" cy="2423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7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0" name="Google Shape;140;p47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1" name="Google Shape;141;p47"/>
          <p:cNvSpPr txBox="1"/>
          <p:nvPr>
            <p:ph idx="3" type="title"/>
          </p:nvPr>
        </p:nvSpPr>
        <p:spPr>
          <a:xfrm>
            <a:off x="3331525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2" name="Google Shape;142;p47"/>
          <p:cNvSpPr txBox="1"/>
          <p:nvPr>
            <p:ph idx="4" type="title"/>
          </p:nvPr>
        </p:nvSpPr>
        <p:spPr>
          <a:xfrm>
            <a:off x="528700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3" name="Google Shape;143;p47"/>
          <p:cNvSpPr txBox="1"/>
          <p:nvPr>
            <p:ph idx="5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4" name="Google Shape;144;p47"/>
          <p:cNvSpPr txBox="1"/>
          <p:nvPr>
            <p:ph idx="6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pic>
        <p:nvPicPr>
          <p:cNvPr id="145" name="Google Shape;14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7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7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">
  <p:cSld name="SECTION_HEADER_1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0af979eb_0_11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Raleway"/>
              <a:buNone/>
              <a:defRPr b="1" sz="4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" name="Google Shape;150;g1400af979eb_0_1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1" name="Google Shape;151;g1400af979eb_0_111"/>
          <p:cNvGrpSpPr/>
          <p:nvPr/>
        </p:nvGrpSpPr>
        <p:grpSpPr>
          <a:xfrm>
            <a:off x="487294" y="840202"/>
            <a:ext cx="745763" cy="45826"/>
            <a:chOff x="4580561" y="2589004"/>
            <a:chExt cx="1064464" cy="25200"/>
          </a:xfrm>
        </p:grpSpPr>
        <p:sp>
          <p:nvSpPr>
            <p:cNvPr id="152" name="Google Shape;152;g1400af979eb_0_1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400af979eb_0_1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g1400af979eb_0_111"/>
          <p:cNvGrpSpPr/>
          <p:nvPr/>
        </p:nvGrpSpPr>
        <p:grpSpPr>
          <a:xfrm>
            <a:off x="487294" y="4121202"/>
            <a:ext cx="745763" cy="45826"/>
            <a:chOff x="4580561" y="2589004"/>
            <a:chExt cx="1064464" cy="25200"/>
          </a:xfrm>
        </p:grpSpPr>
        <p:sp>
          <p:nvSpPr>
            <p:cNvPr id="155" name="Google Shape;155;g1400af979eb_0_1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400af979eb_0_1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2">
  <p:cSld name="BLANK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30ad3b01c_0_2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1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" name="Google Shape;2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0145a27f9_0_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140145a27f9_0_8"/>
          <p:cNvSpPr/>
          <p:nvPr/>
        </p:nvSpPr>
        <p:spPr>
          <a:xfrm>
            <a:off x="0" y="4585500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5"/>
          <p:cNvSpPr txBox="1"/>
          <p:nvPr>
            <p:ph type="ctrTitle"/>
          </p:nvPr>
        </p:nvSpPr>
        <p:spPr>
          <a:xfrm>
            <a:off x="311700" y="1757150"/>
            <a:ext cx="8520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600"/>
              <a:buFont typeface="Montserrat"/>
              <a:buNone/>
              <a:defRPr b="1" sz="4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" name="Google Shape;30;p35"/>
          <p:cNvSpPr txBox="1"/>
          <p:nvPr>
            <p:ph idx="1" type="subTitle"/>
          </p:nvPr>
        </p:nvSpPr>
        <p:spPr>
          <a:xfrm>
            <a:off x="311700" y="2765475"/>
            <a:ext cx="8520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9pPr>
          </a:lstStyle>
          <a:p/>
        </p:txBody>
      </p:sp>
      <p:pic>
        <p:nvPicPr>
          <p:cNvPr id="31" name="Google Shape;3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6"/>
          <p:cNvSpPr txBox="1"/>
          <p:nvPr/>
        </p:nvSpPr>
        <p:spPr>
          <a:xfrm>
            <a:off x="3331525" y="2150250"/>
            <a:ext cx="2397900" cy="2426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6"/>
          <p:cNvSpPr txBox="1"/>
          <p:nvPr/>
        </p:nvSpPr>
        <p:spPr>
          <a:xfrm>
            <a:off x="6134350" y="2150250"/>
            <a:ext cx="2397900" cy="2426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2" name="Google Shape;42;p36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3" name="Google Shape;43;p36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4" name="Google Shape;44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6"/>
          <p:cNvSpPr txBox="1"/>
          <p:nvPr>
            <p:ph idx="4" type="title"/>
          </p:nvPr>
        </p:nvSpPr>
        <p:spPr>
          <a:xfrm>
            <a:off x="3331525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6" name="Google Shape;46;p36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47" name="Google Shape;47;p36"/>
          <p:cNvSpPr txBox="1"/>
          <p:nvPr>
            <p:ph idx="6" type="title"/>
          </p:nvPr>
        </p:nvSpPr>
        <p:spPr>
          <a:xfrm>
            <a:off x="6134350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48" name="Google Shape;48;p36"/>
          <p:cNvPicPr preferRelativeResize="0"/>
          <p:nvPr/>
        </p:nvPicPr>
        <p:blipFill rotWithShape="1">
          <a:blip r:embed="rId2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6"/>
          <p:cNvPicPr preferRelativeResize="0"/>
          <p:nvPr/>
        </p:nvPicPr>
        <p:blipFill rotWithShape="1">
          <a:blip r:embed="rId3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2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42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4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2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2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" type="body"/>
          </p:nvPr>
        </p:nvSpPr>
        <p:spPr>
          <a:xfrm>
            <a:off x="431800" y="1140050"/>
            <a:ext cx="8280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8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8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9"/>
          <p:cNvSpPr txBox="1"/>
          <p:nvPr>
            <p:ph idx="1" type="body"/>
          </p:nvPr>
        </p:nvSpPr>
        <p:spPr>
          <a:xfrm>
            <a:off x="4316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39"/>
          <p:cNvSpPr txBox="1"/>
          <p:nvPr>
            <p:ph idx="2" type="body"/>
          </p:nvPr>
        </p:nvSpPr>
        <p:spPr>
          <a:xfrm>
            <a:off x="47123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1" name="Google Shape;7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9"/>
          <p:cNvPicPr preferRelativeResize="0"/>
          <p:nvPr/>
        </p:nvPicPr>
        <p:blipFill rotWithShape="1">
          <a:blip r:embed="rId3">
            <a:alphaModFix/>
          </a:blip>
          <a:srcRect b="28570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9"/>
          <p:cNvPicPr preferRelativeResize="0"/>
          <p:nvPr/>
        </p:nvPicPr>
        <p:blipFill rotWithShape="1">
          <a:blip r:embed="rId4">
            <a:alphaModFix/>
          </a:blip>
          <a:srcRect b="44920" l="0" r="0" t="22891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9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7"/>
          <p:cNvSpPr txBox="1"/>
          <p:nvPr>
            <p:ph type="ctrTitle"/>
          </p:nvPr>
        </p:nvSpPr>
        <p:spPr>
          <a:xfrm>
            <a:off x="151100" y="0"/>
            <a:ext cx="88107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37"/>
          <p:cNvSpPr txBox="1"/>
          <p:nvPr>
            <p:ph idx="1" type="subTitle"/>
          </p:nvPr>
        </p:nvSpPr>
        <p:spPr>
          <a:xfrm>
            <a:off x="151100" y="1607325"/>
            <a:ext cx="88107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79" name="Google Shape;7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title"/>
          </p:nvPr>
        </p:nvSpPr>
        <p:spPr>
          <a:xfrm>
            <a:off x="3327700" y="14909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BUENAS PRÁCTICAS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3327625" y="28599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"/>
              <a:t>Primera Pre-Entrega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01af9b1c0_1_95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Tu Tienda Fav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400"/>
              <a:t>Gabriela Herrera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1400"/>
              <a:t>Tienda online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401af9b1c0_1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498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1401af9b1c0_1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498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1401af9b1c0_1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498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1401af9b1c0_1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499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01af9b1c0_1_2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Lesson 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400"/>
              <a:t>Carlos Bravo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1400"/>
              <a:t>Aplicación para la organización de cursos de Inglés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1401af9b1c0_1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4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fdc493835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4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fdc493835e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4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fdc493835e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4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1af9b1c0_1_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Tripping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400"/>
              <a:t>Lisa Evers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1400"/>
              <a:t>Planificador de viajes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fdc493835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4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1430ad3b01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50" y="140763"/>
            <a:ext cx="8643504" cy="48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1401af9b1c0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50" y="140775"/>
            <a:ext cx="7779091" cy="48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1401af9b1c0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50" y="140775"/>
            <a:ext cx="7779091" cy="48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430ad3b01c_0_184"/>
          <p:cNvPicPr preferRelativeResize="0"/>
          <p:nvPr/>
        </p:nvPicPr>
        <p:blipFill rotWithShape="1">
          <a:blip r:embed="rId3">
            <a:alphaModFix/>
          </a:blip>
          <a:srcRect b="209" l="0" r="0" t="-210"/>
          <a:stretch/>
        </p:blipFill>
        <p:spPr>
          <a:xfrm>
            <a:off x="682450" y="140775"/>
            <a:ext cx="7779091" cy="48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1430ad3b01c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50" y="140775"/>
            <a:ext cx="7779091" cy="48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1430ad3b01c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50" y="140775"/>
            <a:ext cx="7779091" cy="48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430ad3b01c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25" y="140775"/>
            <a:ext cx="8643550" cy="48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430ad3b01c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25" y="140775"/>
            <a:ext cx="8643550" cy="48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AFAFA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