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Montserrat SemiBold"/>
      <p:regular r:id="rId17"/>
      <p:bold r:id="rId18"/>
      <p:italic r:id="rId19"/>
      <p:boldItalic r:id="rId20"/>
    </p:embeddedFont>
    <p:embeddedFont>
      <p:font typeface="Raleway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Montserrat Medium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7" roundtripDataSignature="AMtx7mgtG/WKO3Bbl6RDDPfjNGc+ZgyC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boldItalic.fntdata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5.xml"/><Relationship Id="rId33" Type="http://schemas.openxmlformats.org/officeDocument/2006/relationships/font" Target="fonts/MontserratMedium-regular.fntdata"/><Relationship Id="rId10" Type="http://schemas.openxmlformats.org/officeDocument/2006/relationships/slide" Target="slides/slide4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7.xml"/><Relationship Id="rId35" Type="http://schemas.openxmlformats.org/officeDocument/2006/relationships/font" Target="fonts/MontserratMedium-italic.fntdata"/><Relationship Id="rId12" Type="http://schemas.openxmlformats.org/officeDocument/2006/relationships/slide" Target="slides/slide6.xml"/><Relationship Id="rId34" Type="http://schemas.openxmlformats.org/officeDocument/2006/relationships/font" Target="fonts/MontserratMedium-bold.fntdata"/><Relationship Id="rId15" Type="http://schemas.openxmlformats.org/officeDocument/2006/relationships/slide" Target="slides/slide9.xml"/><Relationship Id="rId37" Type="http://customschemas.google.com/relationships/presentationmetadata" Target="metadata"/><Relationship Id="rId14" Type="http://schemas.openxmlformats.org/officeDocument/2006/relationships/slide" Target="slides/slide8.xml"/><Relationship Id="rId36" Type="http://schemas.openxmlformats.org/officeDocument/2006/relationships/font" Target="fonts/MontserratMedium-boldItalic.fntdata"/><Relationship Id="rId17" Type="http://schemas.openxmlformats.org/officeDocument/2006/relationships/font" Target="fonts/MontserratSemiBold-regular.fntdata"/><Relationship Id="rId16" Type="http://schemas.openxmlformats.org/officeDocument/2006/relationships/slide" Target="slides/slide10.xml"/><Relationship Id="rId19" Type="http://schemas.openxmlformats.org/officeDocument/2006/relationships/font" Target="fonts/MontserratSemiBold-italic.fntdata"/><Relationship Id="rId18" Type="http://schemas.openxmlformats.org/officeDocument/2006/relationships/font" Target="fonts/Montserrat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496fa18a4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1496fa18a4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496fa18a4e_1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496fa18a4e_1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96fa18a4e_1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496fa18a4e_1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496fa18a4e_1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496fa18a4e_1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96fa18a4e_1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496fa18a4e_1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496fa18a4e_1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496fa18a4e_1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496fa18a4e_1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496fa18a4e_1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496fa18a4e_1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496fa18a4e_1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496fa18a4e_1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496fa18a4e_1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496fa18a4e_1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496fa18a4e_1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96fa18a4e_1_154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Montserrat"/>
              <a:buNone/>
              <a:defRPr b="1" sz="3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52" name="Google Shape;52;g1496fa18a4e_1_1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g1496fa18a4e_1_15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4" name="Google Shape;54;g1496fa18a4e_1_154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5" name="Google Shape;55;g1496fa18a4e_1_15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g1496fa18a4e_1_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3975" y="4196198"/>
            <a:ext cx="1121400" cy="11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g1496fa18a4e_1_1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2101" y="53100"/>
            <a:ext cx="792725" cy="3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96fa18a4e_1_325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Montserrat"/>
              <a:buNone/>
              <a:defRPr b="1" sz="3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64" name="Google Shape;64;g1496fa18a4e_1_3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g1496fa18a4e_1_325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6" name="Google Shape;66;g1496fa18a4e_1_325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7" name="Google Shape;67;g1496fa18a4e_1_32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g1496fa18a4e_1_3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3975" y="4196198"/>
            <a:ext cx="1121400" cy="11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g1496fa18a4e_1_3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2101" y="53100"/>
            <a:ext cx="792725" cy="3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496fa18a4e_1_333"/>
          <p:cNvSpPr/>
          <p:nvPr/>
        </p:nvSpPr>
        <p:spPr>
          <a:xfrm>
            <a:off x="-13650" y="4410075"/>
            <a:ext cx="9171300" cy="7335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g1496fa18a4e_1_333"/>
          <p:cNvSpPr txBox="1"/>
          <p:nvPr>
            <p:ph type="ctrTitle"/>
          </p:nvPr>
        </p:nvSpPr>
        <p:spPr>
          <a:xfrm>
            <a:off x="311700" y="1757150"/>
            <a:ext cx="85206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600"/>
              <a:buFont typeface="Montserrat"/>
              <a:buNone/>
              <a:defRPr b="1" sz="4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3" name="Google Shape;73;g1496fa18a4e_1_333"/>
          <p:cNvSpPr txBox="1"/>
          <p:nvPr>
            <p:ph idx="1" type="subTitle"/>
          </p:nvPr>
        </p:nvSpPr>
        <p:spPr>
          <a:xfrm>
            <a:off x="311700" y="2765475"/>
            <a:ext cx="85206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800"/>
              <a:buNone/>
              <a:defRPr sz="2800">
                <a:solidFill>
                  <a:srgbClr val="73737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800"/>
              <a:buNone/>
              <a:defRPr sz="2800">
                <a:solidFill>
                  <a:srgbClr val="73737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800"/>
              <a:buNone/>
              <a:defRPr sz="2800">
                <a:solidFill>
                  <a:srgbClr val="73737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800"/>
              <a:buNone/>
              <a:defRPr sz="2800">
                <a:solidFill>
                  <a:srgbClr val="73737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800"/>
              <a:buNone/>
              <a:defRPr sz="2800">
                <a:solidFill>
                  <a:srgbClr val="73737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800"/>
              <a:buNone/>
              <a:defRPr sz="2800">
                <a:solidFill>
                  <a:srgbClr val="73737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800"/>
              <a:buNone/>
              <a:defRPr sz="2800">
                <a:solidFill>
                  <a:srgbClr val="73737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800"/>
              <a:buNone/>
              <a:defRPr sz="2800">
                <a:solidFill>
                  <a:srgbClr val="737373"/>
                </a:solidFill>
              </a:defRPr>
            </a:lvl9pPr>
          </a:lstStyle>
          <a:p/>
        </p:txBody>
      </p:sp>
      <p:pic>
        <p:nvPicPr>
          <p:cNvPr id="74" name="Google Shape;74;g1496fa18a4e_1_3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13975" y="4196198"/>
            <a:ext cx="1121400" cy="11214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g1496fa18a4e_1_33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g1496fa18a4e_1_3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2101" y="53100"/>
            <a:ext cx="792725" cy="3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g1496fa18a4e_1_3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100" y="4458094"/>
            <a:ext cx="876899" cy="597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96fa18a4e_1_341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1496fa18a4e_1_341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1496fa18a4e_1_341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1496fa18a4e_1_341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1496fa18a4e_1_341"/>
          <p:cNvSpPr txBox="1"/>
          <p:nvPr/>
        </p:nvSpPr>
        <p:spPr>
          <a:xfrm>
            <a:off x="528700" y="2150250"/>
            <a:ext cx="2397900" cy="2409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1496fa18a4e_1_341"/>
          <p:cNvSpPr txBox="1"/>
          <p:nvPr/>
        </p:nvSpPr>
        <p:spPr>
          <a:xfrm>
            <a:off x="6134350" y="2150250"/>
            <a:ext cx="2397900" cy="2409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1496fa18a4e_1_341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1496fa18a4e_1_341"/>
          <p:cNvSpPr txBox="1"/>
          <p:nvPr/>
        </p:nvSpPr>
        <p:spPr>
          <a:xfrm>
            <a:off x="3331525" y="2150250"/>
            <a:ext cx="2397900" cy="2409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1496fa18a4e_1_341"/>
          <p:cNvSpPr txBox="1"/>
          <p:nvPr>
            <p:ph type="title"/>
          </p:nvPr>
        </p:nvSpPr>
        <p:spPr>
          <a:xfrm>
            <a:off x="3331525" y="2150250"/>
            <a:ext cx="23979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Montserrat"/>
              <a:buNone/>
              <a:defRPr b="1" sz="1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88" name="Google Shape;88;g1496fa18a4e_1_341"/>
          <p:cNvSpPr txBox="1"/>
          <p:nvPr>
            <p:ph idx="2" type="title"/>
          </p:nvPr>
        </p:nvSpPr>
        <p:spPr>
          <a:xfrm>
            <a:off x="4039950" y="12404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89" name="Google Shape;89;g1496fa18a4e_1_341"/>
          <p:cNvSpPr txBox="1"/>
          <p:nvPr>
            <p:ph idx="3" type="title"/>
          </p:nvPr>
        </p:nvSpPr>
        <p:spPr>
          <a:xfrm>
            <a:off x="6877450" y="12404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90" name="Google Shape;90;g1496fa18a4e_1_341"/>
          <p:cNvSpPr txBox="1"/>
          <p:nvPr>
            <p:ph idx="4" type="title"/>
          </p:nvPr>
        </p:nvSpPr>
        <p:spPr>
          <a:xfrm>
            <a:off x="3331525" y="2629050"/>
            <a:ext cx="2397900" cy="19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None/>
              <a:defRPr b="0" sz="1000">
                <a:solidFill>
                  <a:srgbClr val="41414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1" name="Google Shape;91;g1496fa18a4e_1_341"/>
          <p:cNvSpPr txBox="1"/>
          <p:nvPr>
            <p:ph idx="5" type="title"/>
          </p:nvPr>
        </p:nvSpPr>
        <p:spPr>
          <a:xfrm>
            <a:off x="6134350" y="2150250"/>
            <a:ext cx="23979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Montserrat"/>
              <a:buNone/>
              <a:defRPr b="1" sz="1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92" name="Google Shape;92;g1496fa18a4e_1_341"/>
          <p:cNvSpPr txBox="1"/>
          <p:nvPr>
            <p:ph idx="6" type="title"/>
          </p:nvPr>
        </p:nvSpPr>
        <p:spPr>
          <a:xfrm>
            <a:off x="528700" y="2629050"/>
            <a:ext cx="2397900" cy="19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None/>
              <a:defRPr b="0" sz="1000">
                <a:solidFill>
                  <a:srgbClr val="41414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3" name="Google Shape;93;g1496fa18a4e_1_341"/>
          <p:cNvSpPr txBox="1"/>
          <p:nvPr>
            <p:ph idx="7" type="title"/>
          </p:nvPr>
        </p:nvSpPr>
        <p:spPr>
          <a:xfrm>
            <a:off x="1271800" y="122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94" name="Google Shape;94;g1496fa18a4e_1_341"/>
          <p:cNvSpPr txBox="1"/>
          <p:nvPr>
            <p:ph idx="8" type="title"/>
          </p:nvPr>
        </p:nvSpPr>
        <p:spPr>
          <a:xfrm>
            <a:off x="528700" y="2150250"/>
            <a:ext cx="23979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Montserrat"/>
              <a:buNone/>
              <a:defRPr b="1" sz="1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95" name="Google Shape;95;g1496fa18a4e_1_341"/>
          <p:cNvSpPr txBox="1"/>
          <p:nvPr>
            <p:ph idx="9" type="title"/>
          </p:nvPr>
        </p:nvSpPr>
        <p:spPr>
          <a:xfrm>
            <a:off x="6134350" y="2629050"/>
            <a:ext cx="2397900" cy="19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None/>
              <a:defRPr b="0" sz="1000">
                <a:solidFill>
                  <a:srgbClr val="41414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96" name="Google Shape;96;g1496fa18a4e_1_3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02101" y="53100"/>
            <a:ext cx="792725" cy="3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1496fa18a4e_1_341"/>
          <p:cNvPicPr preferRelativeResize="0"/>
          <p:nvPr/>
        </p:nvPicPr>
        <p:blipFill rotWithShape="1">
          <a:blip r:embed="rId3">
            <a:alphaModFix/>
          </a:blip>
          <a:srcRect b="28572" l="0" r="0" t="30756"/>
          <a:stretch/>
        </p:blipFill>
        <p:spPr>
          <a:xfrm>
            <a:off x="113600" y="4613588"/>
            <a:ext cx="1665398" cy="47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1496fa18a4e_1_341"/>
          <p:cNvPicPr preferRelativeResize="0"/>
          <p:nvPr/>
        </p:nvPicPr>
        <p:blipFill rotWithShape="1">
          <a:blip r:embed="rId4">
            <a:alphaModFix/>
          </a:blip>
          <a:srcRect b="44922" l="0" r="0" t="22889"/>
          <a:stretch/>
        </p:blipFill>
        <p:spPr>
          <a:xfrm>
            <a:off x="8113975" y="4652612"/>
            <a:ext cx="1121400" cy="3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s e imagen">
  <p:cSld name="SECTION_TITLE_AND_DESCRI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96fa18a4e_1_36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1496fa18a4e_1_362"/>
          <p:cNvSpPr txBox="1"/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"/>
              <a:buNone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2" name="Google Shape;102;g1496fa18a4e_1_362"/>
          <p:cNvSpPr txBox="1"/>
          <p:nvPr>
            <p:ph idx="1" type="subTitle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3" name="Google Shape;103;g1496fa18a4e_1_3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4" name="Google Shape;104;g1496fa18a4e_1_362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g1496fa18a4e_1_3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02101" y="53100"/>
            <a:ext cx="792725" cy="3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1496fa18a4e_1_362"/>
          <p:cNvPicPr preferRelativeResize="0"/>
          <p:nvPr/>
        </p:nvPicPr>
        <p:blipFill rotWithShape="1">
          <a:blip r:embed="rId3">
            <a:alphaModFix/>
          </a:blip>
          <a:srcRect b="28572" l="0" r="0" t="30756"/>
          <a:stretch/>
        </p:blipFill>
        <p:spPr>
          <a:xfrm>
            <a:off x="113600" y="4613588"/>
            <a:ext cx="1665398" cy="47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1496fa18a4e_1_362"/>
          <p:cNvPicPr preferRelativeResize="0"/>
          <p:nvPr/>
        </p:nvPicPr>
        <p:blipFill rotWithShape="1">
          <a:blip r:embed="rId4">
            <a:alphaModFix/>
          </a:blip>
          <a:srcRect b="44922" l="0" r="0" t="22889"/>
          <a:stretch/>
        </p:blipFill>
        <p:spPr>
          <a:xfrm>
            <a:off x="8113975" y="4652612"/>
            <a:ext cx="1121400" cy="3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96fa18a4e_1_371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1496fa18a4e_1_371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000"/>
              <a:buFont typeface="Montserrat"/>
              <a:buNone/>
              <a:defRPr b="1" sz="4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1" name="Google Shape;111;g1496fa18a4e_1_3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12" name="Google Shape;112;g1496fa18a4e_1_3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13975" y="4196198"/>
            <a:ext cx="1121400" cy="11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1496fa18a4e_1_3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100" y="4458094"/>
            <a:ext cx="876899" cy="597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1496fa18a4e_1_3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2101" y="53100"/>
            <a:ext cx="792725" cy="3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96fa18a4e_1_378"/>
          <p:cNvSpPr txBox="1"/>
          <p:nvPr>
            <p:ph type="title"/>
          </p:nvPr>
        </p:nvSpPr>
        <p:spPr>
          <a:xfrm>
            <a:off x="431675" y="597425"/>
            <a:ext cx="828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Montserrat Medium"/>
              <a:buNone/>
              <a:defRPr sz="20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g1496fa18a4e_1_378"/>
          <p:cNvSpPr txBox="1"/>
          <p:nvPr>
            <p:ph idx="1" type="body"/>
          </p:nvPr>
        </p:nvSpPr>
        <p:spPr>
          <a:xfrm>
            <a:off x="431800" y="1140050"/>
            <a:ext cx="82806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Montserrat"/>
              <a:buChar char="●"/>
              <a:defRPr sz="14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○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■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●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○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■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●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○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■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8" name="Google Shape;118;g1496fa18a4e_1_378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g1496fa18a4e_1_3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02101" y="53100"/>
            <a:ext cx="792725" cy="3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1496fa18a4e_1_378"/>
          <p:cNvPicPr preferRelativeResize="0"/>
          <p:nvPr/>
        </p:nvPicPr>
        <p:blipFill rotWithShape="1">
          <a:blip r:embed="rId3">
            <a:alphaModFix/>
          </a:blip>
          <a:srcRect b="28572" l="0" r="0" t="30756"/>
          <a:stretch/>
        </p:blipFill>
        <p:spPr>
          <a:xfrm>
            <a:off x="113600" y="4613588"/>
            <a:ext cx="1665398" cy="47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1496fa18a4e_1_378"/>
          <p:cNvPicPr preferRelativeResize="0"/>
          <p:nvPr/>
        </p:nvPicPr>
        <p:blipFill rotWithShape="1">
          <a:blip r:embed="rId4">
            <a:alphaModFix/>
          </a:blip>
          <a:srcRect b="44922" l="0" r="0" t="22889"/>
          <a:stretch/>
        </p:blipFill>
        <p:spPr>
          <a:xfrm>
            <a:off x="8113975" y="4652612"/>
            <a:ext cx="1121400" cy="3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496fa18a4e_1_385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1496fa18a4e_1_385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1496fa18a4e_1_385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1496fa18a4e_1_385"/>
          <p:cNvSpPr txBox="1"/>
          <p:nvPr/>
        </p:nvSpPr>
        <p:spPr>
          <a:xfrm>
            <a:off x="3331525" y="2150250"/>
            <a:ext cx="2397900" cy="24261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1496fa18a4e_1_385"/>
          <p:cNvSpPr txBox="1"/>
          <p:nvPr/>
        </p:nvSpPr>
        <p:spPr>
          <a:xfrm>
            <a:off x="6134350" y="2150250"/>
            <a:ext cx="2397900" cy="2426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1496fa18a4e_1_385"/>
          <p:cNvSpPr txBox="1"/>
          <p:nvPr>
            <p:ph type="title"/>
          </p:nvPr>
        </p:nvSpPr>
        <p:spPr>
          <a:xfrm>
            <a:off x="3331525" y="2150250"/>
            <a:ext cx="23979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Montserrat"/>
              <a:buNone/>
              <a:defRPr b="1" sz="1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129" name="Google Shape;129;g1496fa18a4e_1_385"/>
          <p:cNvSpPr txBox="1"/>
          <p:nvPr>
            <p:ph idx="2" type="title"/>
          </p:nvPr>
        </p:nvSpPr>
        <p:spPr>
          <a:xfrm>
            <a:off x="4039950" y="12404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130" name="Google Shape;130;g1496fa18a4e_1_385"/>
          <p:cNvSpPr txBox="1"/>
          <p:nvPr>
            <p:ph idx="3" type="title"/>
          </p:nvPr>
        </p:nvSpPr>
        <p:spPr>
          <a:xfrm>
            <a:off x="6877450" y="12404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131" name="Google Shape;131;g1496fa18a4e_1_38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1496fa18a4e_1_385"/>
          <p:cNvSpPr txBox="1"/>
          <p:nvPr>
            <p:ph idx="4" type="title"/>
          </p:nvPr>
        </p:nvSpPr>
        <p:spPr>
          <a:xfrm>
            <a:off x="3331525" y="2629050"/>
            <a:ext cx="2397900" cy="19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None/>
              <a:defRPr b="0" sz="1000">
                <a:solidFill>
                  <a:srgbClr val="333333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33" name="Google Shape;133;g1496fa18a4e_1_385"/>
          <p:cNvSpPr txBox="1"/>
          <p:nvPr>
            <p:ph idx="5" type="title"/>
          </p:nvPr>
        </p:nvSpPr>
        <p:spPr>
          <a:xfrm>
            <a:off x="6134350" y="2150250"/>
            <a:ext cx="23979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Montserrat"/>
              <a:buNone/>
              <a:defRPr b="1" sz="1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134" name="Google Shape;134;g1496fa18a4e_1_385"/>
          <p:cNvSpPr txBox="1"/>
          <p:nvPr>
            <p:ph idx="6" type="title"/>
          </p:nvPr>
        </p:nvSpPr>
        <p:spPr>
          <a:xfrm>
            <a:off x="6134350" y="2629050"/>
            <a:ext cx="2397900" cy="19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None/>
              <a:defRPr b="0" sz="1000">
                <a:solidFill>
                  <a:srgbClr val="333333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135" name="Google Shape;135;g1496fa18a4e_1_385"/>
          <p:cNvPicPr preferRelativeResize="0"/>
          <p:nvPr/>
        </p:nvPicPr>
        <p:blipFill rotWithShape="1">
          <a:blip r:embed="rId2">
            <a:alphaModFix/>
          </a:blip>
          <a:srcRect b="28572" l="0" r="0" t="30756"/>
          <a:stretch/>
        </p:blipFill>
        <p:spPr>
          <a:xfrm>
            <a:off x="113600" y="4613588"/>
            <a:ext cx="1665398" cy="47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1496fa18a4e_1_385"/>
          <p:cNvPicPr preferRelativeResize="0"/>
          <p:nvPr/>
        </p:nvPicPr>
        <p:blipFill rotWithShape="1">
          <a:blip r:embed="rId3">
            <a:alphaModFix/>
          </a:blip>
          <a:srcRect b="44922" l="0" r="0" t="22889"/>
          <a:stretch/>
        </p:blipFill>
        <p:spPr>
          <a:xfrm>
            <a:off x="8113975" y="4652612"/>
            <a:ext cx="1121400" cy="3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1496fa18a4e_1_3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2101" y="53100"/>
            <a:ext cx="792725" cy="3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96fa18a4e_1_401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1496fa18a4e_1_401"/>
          <p:cNvSpPr txBox="1"/>
          <p:nvPr>
            <p:ph idx="1" type="body"/>
          </p:nvPr>
        </p:nvSpPr>
        <p:spPr>
          <a:xfrm>
            <a:off x="431675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Montserrat"/>
              <a:buChar char="●"/>
              <a:defRPr sz="14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○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■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●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○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■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●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○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■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1" name="Google Shape;141;g1496fa18a4e_1_401"/>
          <p:cNvSpPr txBox="1"/>
          <p:nvPr>
            <p:ph idx="2" type="body"/>
          </p:nvPr>
        </p:nvSpPr>
        <p:spPr>
          <a:xfrm>
            <a:off x="4712375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Montserrat"/>
              <a:buChar char="●"/>
              <a:defRPr sz="14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○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■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●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○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■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●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○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■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142" name="Google Shape;142;g1496fa18a4e_1_4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02101" y="53100"/>
            <a:ext cx="792725" cy="3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1496fa18a4e_1_401"/>
          <p:cNvPicPr preferRelativeResize="0"/>
          <p:nvPr/>
        </p:nvPicPr>
        <p:blipFill rotWithShape="1">
          <a:blip r:embed="rId3">
            <a:alphaModFix/>
          </a:blip>
          <a:srcRect b="28572" l="0" r="0" t="30756"/>
          <a:stretch/>
        </p:blipFill>
        <p:spPr>
          <a:xfrm>
            <a:off x="113600" y="4613588"/>
            <a:ext cx="1665398" cy="47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1496fa18a4e_1_401"/>
          <p:cNvPicPr preferRelativeResize="0"/>
          <p:nvPr/>
        </p:nvPicPr>
        <p:blipFill rotWithShape="1">
          <a:blip r:embed="rId4">
            <a:alphaModFix/>
          </a:blip>
          <a:srcRect b="44922" l="0" r="0" t="22889"/>
          <a:stretch/>
        </p:blipFill>
        <p:spPr>
          <a:xfrm>
            <a:off x="8113975" y="4652612"/>
            <a:ext cx="1121400" cy="36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1496fa18a4e_1_401"/>
          <p:cNvSpPr txBox="1"/>
          <p:nvPr>
            <p:ph type="title"/>
          </p:nvPr>
        </p:nvSpPr>
        <p:spPr>
          <a:xfrm>
            <a:off x="431675" y="597425"/>
            <a:ext cx="828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Montserrat Medium"/>
              <a:buNone/>
              <a:defRPr sz="20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96fa18a4e_1_409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1496fa18a4e_1_409"/>
          <p:cNvSpPr txBox="1"/>
          <p:nvPr>
            <p:ph type="ctrTitle"/>
          </p:nvPr>
        </p:nvSpPr>
        <p:spPr>
          <a:xfrm>
            <a:off x="151100" y="0"/>
            <a:ext cx="88107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000"/>
              <a:buFont typeface="Montserrat"/>
              <a:buNone/>
              <a:defRPr b="1" sz="4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9" name="Google Shape;149;g1496fa18a4e_1_409"/>
          <p:cNvSpPr txBox="1"/>
          <p:nvPr>
            <p:ph idx="1" type="subTitle"/>
          </p:nvPr>
        </p:nvSpPr>
        <p:spPr>
          <a:xfrm>
            <a:off x="151100" y="1607325"/>
            <a:ext cx="88107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50" name="Google Shape;150;g1496fa18a4e_1_4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13975" y="4196198"/>
            <a:ext cx="1121400" cy="11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1496fa18a4e_1_4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100" y="4458094"/>
            <a:ext cx="876899" cy="597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ágenes o gráficos" type="titleOnly">
  <p:cSld name="TITLE_ONLY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496fa18a4e_1_415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 Medium"/>
              <a:buNone/>
              <a:defRPr sz="24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54" name="Google Shape;154;g1496fa18a4e_1_4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1496fa18a4e_1_415"/>
          <p:cNvPicPr preferRelativeResize="0"/>
          <p:nvPr/>
        </p:nvPicPr>
        <p:blipFill rotWithShape="1">
          <a:blip r:embed="rId3">
            <a:alphaModFix/>
          </a:blip>
          <a:srcRect b="28573" l="0" r="0" t="30757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1496fa18a4e_1_4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2101" y="53100"/>
            <a:ext cx="792725" cy="3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s">
  <p:cSld name="CAPTION_ONLY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96fa18a4e_1_42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1496fa18a4e_1_420"/>
          <p:cNvSpPr txBox="1"/>
          <p:nvPr>
            <p:ph idx="1" type="body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i="1" sz="2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pic>
        <p:nvPicPr>
          <p:cNvPr id="160" name="Google Shape;160;g1496fa18a4e_1_4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1496fa18a4e_1_4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1496fa18a4e_1_420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 i="0" sz="14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g1496fa18a4e_1_420"/>
          <p:cNvSpPr txBox="1"/>
          <p:nvPr>
            <p:ph type="title"/>
          </p:nvPr>
        </p:nvSpPr>
        <p:spPr>
          <a:xfrm>
            <a:off x="1766475" y="3773600"/>
            <a:ext cx="71451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sz="1400">
                <a:solidFill>
                  <a:srgbClr val="333333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b="1" sz="1400">
                <a:solidFill>
                  <a:srgbClr val="333333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b="1" sz="1400">
                <a:solidFill>
                  <a:srgbClr val="333333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b="1" sz="1400">
                <a:solidFill>
                  <a:srgbClr val="333333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b="1" sz="1400">
                <a:solidFill>
                  <a:srgbClr val="333333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b="1" sz="1400">
                <a:solidFill>
                  <a:srgbClr val="333333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b="1" sz="1400">
                <a:solidFill>
                  <a:srgbClr val="333333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b="1" sz="1400">
                <a:solidFill>
                  <a:srgbClr val="333333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b="1" sz="1400"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164" name="Google Shape;164;g1496fa18a4e_1_420"/>
          <p:cNvSpPr txBox="1"/>
          <p:nvPr>
            <p:ph idx="2" type="title"/>
          </p:nvPr>
        </p:nvSpPr>
        <p:spPr>
          <a:xfrm>
            <a:off x="127225" y="-45425"/>
            <a:ext cx="74499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 SemiBold"/>
              <a:buNone/>
              <a:defRPr sz="1400">
                <a:solidFill>
                  <a:srgbClr val="333333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pic>
        <p:nvPicPr>
          <p:cNvPr id="165" name="Google Shape;165;g1496fa18a4e_1_4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2101" y="53100"/>
            <a:ext cx="792725" cy="3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1496fa18a4e_1_420"/>
          <p:cNvPicPr preferRelativeResize="0"/>
          <p:nvPr/>
        </p:nvPicPr>
        <p:blipFill rotWithShape="1">
          <a:blip r:embed="rId5">
            <a:alphaModFix/>
          </a:blip>
          <a:srcRect b="28572" l="0" r="0" t="30756"/>
          <a:stretch/>
        </p:blipFill>
        <p:spPr>
          <a:xfrm>
            <a:off x="113600" y="4613588"/>
            <a:ext cx="1665398" cy="47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1496fa18a4e_1_420"/>
          <p:cNvPicPr preferRelativeResize="0"/>
          <p:nvPr/>
        </p:nvPicPr>
        <p:blipFill rotWithShape="1">
          <a:blip r:embed="rId6">
            <a:alphaModFix/>
          </a:blip>
          <a:srcRect b="44922" l="0" r="0" t="22889"/>
          <a:stretch/>
        </p:blipFill>
        <p:spPr>
          <a:xfrm>
            <a:off x="8113975" y="4652612"/>
            <a:ext cx="1121400" cy="3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96fa18a4e_1_431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"/>
              <a:buNone/>
              <a:defRPr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0" name="Google Shape;170;g1496fa18a4e_1_431"/>
          <p:cNvSpPr/>
          <p:nvPr/>
        </p:nvSpPr>
        <p:spPr>
          <a:xfrm>
            <a:off x="-13650" y="-9525"/>
            <a:ext cx="9171300" cy="7335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g1496fa18a4e_1_4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13975" y="-223402"/>
            <a:ext cx="1121400" cy="11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1496fa18a4e_1_4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100" y="38494"/>
            <a:ext cx="876899" cy="597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1496fa18a4e_1_4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2538" y="156812"/>
            <a:ext cx="792725" cy="3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496fa18a4e_1_4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6" name="Google Shape;176;g1496fa18a4e_1_437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 Medium"/>
              <a:buNone/>
              <a:defRPr sz="24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7" name="Google Shape;177;g1496fa18a4e_1_437"/>
          <p:cNvSpPr txBox="1"/>
          <p:nvPr>
            <p:ph idx="1" type="body"/>
          </p:nvPr>
        </p:nvSpPr>
        <p:spPr>
          <a:xfrm>
            <a:off x="432025" y="847675"/>
            <a:ext cx="82800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Montserrat"/>
              <a:buChar char="●"/>
              <a:defRPr sz="14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○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■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●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○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■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●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○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■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8" name="Google Shape;178;g1496fa18a4e_1_437"/>
          <p:cNvSpPr/>
          <p:nvPr/>
        </p:nvSpPr>
        <p:spPr>
          <a:xfrm>
            <a:off x="-13650" y="4410075"/>
            <a:ext cx="9171300" cy="7335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g1496fa18a4e_1_4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13975" y="4196198"/>
            <a:ext cx="1121400" cy="11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1496fa18a4e_1_4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100" y="4458094"/>
            <a:ext cx="876899" cy="597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1496fa18a4e_1_4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6713" y="4596350"/>
            <a:ext cx="792725" cy="3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96fa18a4e_1_445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1496fa18a4e_1_445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1496fa18a4e_1_445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1496fa18a4e_1_445"/>
          <p:cNvSpPr txBox="1"/>
          <p:nvPr/>
        </p:nvSpPr>
        <p:spPr>
          <a:xfrm>
            <a:off x="528700" y="2150250"/>
            <a:ext cx="2397900" cy="2423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1496fa18a4e_1_44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1496fa18a4e_1_445"/>
          <p:cNvSpPr txBox="1"/>
          <p:nvPr/>
        </p:nvSpPr>
        <p:spPr>
          <a:xfrm>
            <a:off x="3331525" y="2150250"/>
            <a:ext cx="2397900" cy="24234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1496fa18a4e_1_445"/>
          <p:cNvSpPr txBox="1"/>
          <p:nvPr>
            <p:ph type="title"/>
          </p:nvPr>
        </p:nvSpPr>
        <p:spPr>
          <a:xfrm>
            <a:off x="3331525" y="2150250"/>
            <a:ext cx="23979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Montserrat"/>
              <a:buNone/>
              <a:defRPr b="1" sz="1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190" name="Google Shape;190;g1496fa18a4e_1_445"/>
          <p:cNvSpPr txBox="1"/>
          <p:nvPr>
            <p:ph idx="2" type="title"/>
          </p:nvPr>
        </p:nvSpPr>
        <p:spPr>
          <a:xfrm>
            <a:off x="4039950" y="12404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sz="1400">
                <a:solidFill>
                  <a:srgbClr val="333333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191" name="Google Shape;191;g1496fa18a4e_1_445"/>
          <p:cNvSpPr txBox="1"/>
          <p:nvPr>
            <p:ph idx="3" type="title"/>
          </p:nvPr>
        </p:nvSpPr>
        <p:spPr>
          <a:xfrm>
            <a:off x="3331525" y="2629050"/>
            <a:ext cx="2397900" cy="19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None/>
              <a:defRPr b="0" sz="1000">
                <a:solidFill>
                  <a:srgbClr val="41414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2" name="Google Shape;192;g1496fa18a4e_1_445"/>
          <p:cNvSpPr txBox="1"/>
          <p:nvPr>
            <p:ph idx="4" type="title"/>
          </p:nvPr>
        </p:nvSpPr>
        <p:spPr>
          <a:xfrm>
            <a:off x="528700" y="2629050"/>
            <a:ext cx="2397900" cy="19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None/>
              <a:defRPr b="0" sz="1000">
                <a:solidFill>
                  <a:srgbClr val="41414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3" name="Google Shape;193;g1496fa18a4e_1_445"/>
          <p:cNvSpPr txBox="1"/>
          <p:nvPr>
            <p:ph idx="5" type="title"/>
          </p:nvPr>
        </p:nvSpPr>
        <p:spPr>
          <a:xfrm>
            <a:off x="1271800" y="122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sz="1400">
                <a:solidFill>
                  <a:srgbClr val="333333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194" name="Google Shape;194;g1496fa18a4e_1_445"/>
          <p:cNvSpPr txBox="1"/>
          <p:nvPr>
            <p:ph idx="6" type="title"/>
          </p:nvPr>
        </p:nvSpPr>
        <p:spPr>
          <a:xfrm>
            <a:off x="528700" y="2150250"/>
            <a:ext cx="23979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Montserrat"/>
              <a:buNone/>
              <a:defRPr b="1" sz="1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9pPr>
          </a:lstStyle>
          <a:p/>
        </p:txBody>
      </p:sp>
      <p:pic>
        <p:nvPicPr>
          <p:cNvPr id="195" name="Google Shape;195;g1496fa18a4e_1_4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02101" y="53100"/>
            <a:ext cx="792725" cy="3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1496fa18a4e_1_445"/>
          <p:cNvPicPr preferRelativeResize="0"/>
          <p:nvPr/>
        </p:nvPicPr>
        <p:blipFill rotWithShape="1">
          <a:blip r:embed="rId3">
            <a:alphaModFix/>
          </a:blip>
          <a:srcRect b="28572" l="0" r="0" t="30756"/>
          <a:stretch/>
        </p:blipFill>
        <p:spPr>
          <a:xfrm>
            <a:off x="113600" y="4613588"/>
            <a:ext cx="1665398" cy="47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1496fa18a4e_1_445"/>
          <p:cNvPicPr preferRelativeResize="0"/>
          <p:nvPr/>
        </p:nvPicPr>
        <p:blipFill rotWithShape="1">
          <a:blip r:embed="rId4">
            <a:alphaModFix/>
          </a:blip>
          <a:srcRect b="44922" l="0" r="0" t="22889"/>
          <a:stretch/>
        </p:blipFill>
        <p:spPr>
          <a:xfrm>
            <a:off x="8113975" y="4652612"/>
            <a:ext cx="1121400" cy="3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ción ">
  <p:cSld name="SECTION_HEADER_1">
    <p:bg>
      <p:bgPr>
        <a:solidFill>
          <a:schemeClr val="accen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96fa18a4e_1_46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Raleway"/>
              <a:buNone/>
              <a:defRPr b="1" sz="42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0" name="Google Shape;200;g1496fa18a4e_1_46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201" name="Google Shape;201;g1496fa18a4e_1_461"/>
          <p:cNvGrpSpPr/>
          <p:nvPr/>
        </p:nvGrpSpPr>
        <p:grpSpPr>
          <a:xfrm>
            <a:off x="487296" y="840223"/>
            <a:ext cx="745763" cy="45826"/>
            <a:chOff x="4580561" y="2589004"/>
            <a:chExt cx="1064464" cy="25200"/>
          </a:xfrm>
        </p:grpSpPr>
        <p:sp>
          <p:nvSpPr>
            <p:cNvPr id="202" name="Google Shape;202;g1496fa18a4e_1_46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g1496fa18a4e_1_46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4" name="Google Shape;204;g1496fa18a4e_1_461"/>
          <p:cNvGrpSpPr/>
          <p:nvPr/>
        </p:nvGrpSpPr>
        <p:grpSpPr>
          <a:xfrm>
            <a:off x="487296" y="4121223"/>
            <a:ext cx="745763" cy="45826"/>
            <a:chOff x="4580561" y="2589004"/>
            <a:chExt cx="1064464" cy="25200"/>
          </a:xfrm>
        </p:grpSpPr>
        <p:sp>
          <p:nvSpPr>
            <p:cNvPr id="205" name="Google Shape;205;g1496fa18a4e_1_46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g1496fa18a4e_1_46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496fa18a4e_1_3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g1496fa18a4e_1_3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Char char="●"/>
              <a:defRPr b="0" i="0" sz="16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 b="0" i="0" sz="14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 b="0" i="0" sz="14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 b="0" i="0" sz="14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 b="0" i="0" sz="14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 b="0" i="0" sz="14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 b="0" i="0" sz="14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 b="0" i="0" sz="14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 b="0" i="0" sz="14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61" name="Google Shape;61;g1496fa18a4e_1_3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496fa18a4e_1_0"/>
          <p:cNvSpPr txBox="1"/>
          <p:nvPr>
            <p:ph type="title"/>
          </p:nvPr>
        </p:nvSpPr>
        <p:spPr>
          <a:xfrm>
            <a:off x="3327700" y="14909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/>
              <a:t>TUTORIAL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/>
              <a:t>Optimal Workshop</a:t>
            </a:r>
            <a:endParaRPr/>
          </a:p>
        </p:txBody>
      </p:sp>
      <p:sp>
        <p:nvSpPr>
          <p:cNvPr id="212" name="Google Shape;212;g1496fa18a4e_1_0"/>
          <p:cNvSpPr txBox="1"/>
          <p:nvPr>
            <p:ph idx="1" type="subTitle"/>
          </p:nvPr>
        </p:nvSpPr>
        <p:spPr>
          <a:xfrm>
            <a:off x="3327625" y="28599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Guía paso a paso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96fa18a4e_1_535"/>
          <p:cNvSpPr txBox="1"/>
          <p:nvPr/>
        </p:nvSpPr>
        <p:spPr>
          <a:xfrm>
            <a:off x="6220100" y="1294200"/>
            <a:ext cx="24921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s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Como vimos en clase,</a:t>
            </a:r>
            <a:br>
              <a:rPr i="0" lang="es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i="0" lang="es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nos vamos a focalizar en</a:t>
            </a:r>
            <a:endParaRPr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s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los siguientes para realizar</a:t>
            </a:r>
            <a:br>
              <a:rPr i="0" lang="es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i="0" lang="es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el informe:</a:t>
            </a:r>
            <a:endParaRPr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097A7"/>
                </a:solidFill>
                <a:latin typeface="Montserrat"/>
                <a:ea typeface="Montserrat"/>
                <a:cs typeface="Montserrat"/>
                <a:sym typeface="Montserrat"/>
              </a:rPr>
              <a:t>Similarity matrix</a:t>
            </a:r>
            <a:endParaRPr b="1" i="0" sz="1400" u="none" cap="none" strike="noStrike">
              <a:solidFill>
                <a:srgbClr val="0097A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s" sz="1400" u="none" cap="none" strike="noStrike">
                <a:solidFill>
                  <a:srgbClr val="0097A7"/>
                </a:solidFill>
                <a:latin typeface="Montserrat"/>
                <a:ea typeface="Montserrat"/>
                <a:cs typeface="Montserrat"/>
                <a:sym typeface="Montserrat"/>
              </a:rPr>
              <a:t>Matriz de similitud</a:t>
            </a:r>
            <a:endParaRPr i="0" sz="1400" u="none" cap="none" strike="noStrike">
              <a:solidFill>
                <a:srgbClr val="0097A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97A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097A7"/>
                </a:solidFill>
                <a:latin typeface="Montserrat"/>
                <a:ea typeface="Montserrat"/>
                <a:cs typeface="Montserrat"/>
                <a:sym typeface="Montserrat"/>
              </a:rPr>
              <a:t>Dendrograms</a:t>
            </a:r>
            <a:endParaRPr b="1" i="0" sz="1400" u="none" cap="none" strike="noStrike">
              <a:solidFill>
                <a:srgbClr val="0097A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s" sz="1400" u="none" cap="none" strike="noStrike">
                <a:solidFill>
                  <a:srgbClr val="0097A7"/>
                </a:solidFill>
                <a:latin typeface="Montserrat"/>
                <a:ea typeface="Montserrat"/>
                <a:cs typeface="Montserrat"/>
                <a:sym typeface="Montserrat"/>
              </a:rPr>
              <a:t>Dendrogramas</a:t>
            </a:r>
            <a:endParaRPr i="0" sz="1400" u="none" cap="none" strike="noStrike">
              <a:solidFill>
                <a:srgbClr val="0097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6" name="Google Shape;266;g1496fa18a4e_1_5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496525"/>
            <a:ext cx="5963849" cy="2150458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1496fa18a4e_1_535"/>
          <p:cNvSpPr/>
          <p:nvPr/>
        </p:nvSpPr>
        <p:spPr>
          <a:xfrm>
            <a:off x="2994125" y="2817825"/>
            <a:ext cx="1268400" cy="294900"/>
          </a:xfrm>
          <a:prstGeom prst="rect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g1496fa18a4e_1_3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075" y="1832325"/>
            <a:ext cx="870585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1496fa18a4e_1_316"/>
          <p:cNvSpPr txBox="1"/>
          <p:nvPr/>
        </p:nvSpPr>
        <p:spPr>
          <a:xfrm>
            <a:off x="1545450" y="2880075"/>
            <a:ext cx="6053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Comenzamos el estudio haciendo click en “</a:t>
            </a:r>
            <a:r>
              <a:rPr b="1" i="0" lang="es" sz="1600" u="none" cap="none" strike="noStrike">
                <a:solidFill>
                  <a:srgbClr val="F8C823"/>
                </a:solidFill>
                <a:latin typeface="Montserrat"/>
                <a:ea typeface="Montserrat"/>
                <a:cs typeface="Montserrat"/>
                <a:sym typeface="Montserrat"/>
              </a:rPr>
              <a:t>Create study</a:t>
            </a:r>
            <a:r>
              <a:rPr i="0" lang="es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 elegimos Card Sorting.</a:t>
            </a:r>
            <a:endParaRPr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g1496fa18a4e_1_472"/>
          <p:cNvPicPr preferRelativeResize="0"/>
          <p:nvPr/>
        </p:nvPicPr>
        <p:blipFill rotWithShape="1">
          <a:blip r:embed="rId3">
            <a:alphaModFix/>
          </a:blip>
          <a:srcRect b="0" l="0" r="0" t="8759"/>
          <a:stretch/>
        </p:blipFill>
        <p:spPr>
          <a:xfrm>
            <a:off x="381175" y="364238"/>
            <a:ext cx="5667950" cy="441502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1496fa18a4e_1_472"/>
          <p:cNvSpPr txBox="1"/>
          <p:nvPr/>
        </p:nvSpPr>
        <p:spPr>
          <a:xfrm>
            <a:off x="6253900" y="1986913"/>
            <a:ext cx="2783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Agregamos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i="0" lang="es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arjetas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(cards) </a:t>
            </a:r>
            <a:r>
              <a:rPr i="0" lang="es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que correspondan a las</a:t>
            </a:r>
            <a:endParaRPr i="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funciones de nuestra app</a:t>
            </a:r>
            <a:endParaRPr i="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 el botón “</a:t>
            </a:r>
            <a:r>
              <a:rPr b="1" i="0" lang="es" u="none" cap="none" strike="noStrike">
                <a:solidFill>
                  <a:srgbClr val="0097A7"/>
                </a:solidFill>
                <a:latin typeface="Montserrat"/>
                <a:ea typeface="Montserrat"/>
                <a:cs typeface="Montserrat"/>
                <a:sym typeface="Montserrat"/>
              </a:rPr>
              <a:t>Add card</a:t>
            </a:r>
            <a:r>
              <a:rPr i="0" lang="es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”.</a:t>
            </a:r>
            <a:endParaRPr i="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96fa18a4e_1_479"/>
          <p:cNvSpPr txBox="1"/>
          <p:nvPr/>
        </p:nvSpPr>
        <p:spPr>
          <a:xfrm>
            <a:off x="6253900" y="1986913"/>
            <a:ext cx="2418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Elegimos el tipo de</a:t>
            </a:r>
            <a:endParaRPr i="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Card Sorting a realizar</a:t>
            </a:r>
            <a:endParaRPr i="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según los criterios</a:t>
            </a:r>
            <a:endParaRPr i="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vistos en clase.</a:t>
            </a:r>
            <a:endParaRPr i="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0" name="Google Shape;230;g1496fa18a4e_1_4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175" y="1249838"/>
            <a:ext cx="5667950" cy="2643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496fa18a4e_1_484"/>
          <p:cNvSpPr txBox="1"/>
          <p:nvPr/>
        </p:nvSpPr>
        <p:spPr>
          <a:xfrm>
            <a:off x="6253850" y="673738"/>
            <a:ext cx="24183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s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Definimos los mensajes</a:t>
            </a:r>
            <a:endParaRPr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s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que van a guiar a la persona durante el ejercicio. Son:</a:t>
            </a:r>
            <a:endParaRPr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Welcome screen</a:t>
            </a:r>
            <a:br>
              <a:rPr b="1" i="0" lang="es" sz="1400" u="none" cap="none" strike="noStrik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i="0" lang="es" sz="1400" u="none" cap="none" strike="noStrik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Pantalla de bienvenida</a:t>
            </a:r>
            <a:endParaRPr i="0" sz="1400" u="none" cap="none" strike="noStrike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Instructions</a:t>
            </a:r>
            <a:endParaRPr b="1" i="0" sz="1400" u="none" cap="none" strike="noStrike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s" sz="1400" u="none" cap="none" strike="noStrik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Instrucciones</a:t>
            </a:r>
            <a:endParaRPr i="0" sz="1400" u="none" cap="none" strike="noStrike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Thank you screen</a:t>
            </a:r>
            <a:endParaRPr b="1" i="0" sz="1400" u="none" cap="none" strike="noStrike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s" sz="1400" u="none" cap="none" strike="noStrik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Pantalla de agradecimiento</a:t>
            </a:r>
            <a:endParaRPr i="0" sz="1400" u="none" cap="none" strike="noStrike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Closed</a:t>
            </a:r>
            <a:endParaRPr b="1" i="0" sz="1400" u="none" cap="none" strike="noStrike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s" sz="1400" u="none" cap="none" strike="noStrik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Cierre</a:t>
            </a:r>
            <a:endParaRPr i="0" sz="1400" u="none" cap="none" strike="noStrike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6" name="Google Shape;236;g1496fa18a4e_1_484"/>
          <p:cNvPicPr preferRelativeResize="0"/>
          <p:nvPr/>
        </p:nvPicPr>
        <p:blipFill rotWithShape="1">
          <a:blip r:embed="rId3">
            <a:alphaModFix/>
          </a:blip>
          <a:srcRect b="4888" l="0" r="0" t="0"/>
          <a:stretch/>
        </p:blipFill>
        <p:spPr>
          <a:xfrm>
            <a:off x="381175" y="410275"/>
            <a:ext cx="5667951" cy="411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g1496fa18a4e_1_494"/>
          <p:cNvPicPr preferRelativeResize="0"/>
          <p:nvPr/>
        </p:nvPicPr>
        <p:blipFill rotWithShape="1">
          <a:blip r:embed="rId3">
            <a:alphaModFix/>
          </a:blip>
          <a:srcRect b="0" l="0" r="7019" t="0"/>
          <a:stretch/>
        </p:blipFill>
        <p:spPr>
          <a:xfrm>
            <a:off x="381175" y="410275"/>
            <a:ext cx="5474150" cy="432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g1496fa18a4e_1_494"/>
          <p:cNvSpPr txBox="1"/>
          <p:nvPr/>
        </p:nvSpPr>
        <p:spPr>
          <a:xfrm>
            <a:off x="6283400" y="1401925"/>
            <a:ext cx="2492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s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En este paso podemos agregar preguntas para conocer y entender mejor</a:t>
            </a:r>
            <a:br>
              <a:rPr i="0" lang="es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i="0" lang="es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las y los participantes:</a:t>
            </a:r>
            <a:endParaRPr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Pre-study questions</a:t>
            </a:r>
            <a:br>
              <a:rPr b="1" i="0" lang="es" sz="1400" u="none" cap="none" strike="noStrik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i="0" lang="es" sz="1400" u="none" cap="none" strike="noStrik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Preguntas antes del estudio</a:t>
            </a:r>
            <a:endParaRPr i="0" sz="1400" u="none" cap="none" strike="noStrike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Post-study questions</a:t>
            </a:r>
            <a:endParaRPr b="1" i="0" sz="1400" u="none" cap="none" strike="noStrike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s" sz="1400" u="none" cap="none" strike="noStrik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Preguntas al final del estudio</a:t>
            </a:r>
            <a:endParaRPr i="0" sz="1400" u="none" cap="none" strike="noStrike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496fa18a4e_1_499"/>
          <p:cNvSpPr txBox="1"/>
          <p:nvPr/>
        </p:nvSpPr>
        <p:spPr>
          <a:xfrm>
            <a:off x="6268650" y="2048400"/>
            <a:ext cx="2492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s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Por último, configuramos</a:t>
            </a:r>
            <a:br>
              <a:rPr i="0" lang="es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i="0" lang="es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el idioma, la duración del estudio y accedemos al link para compartirlo.</a:t>
            </a:r>
            <a:endParaRPr i="0" sz="1400" u="none" cap="none" strike="noStrike">
              <a:solidFill>
                <a:srgbClr val="3C7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8" name="Google Shape;248;g1496fa18a4e_1_4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923" y="792098"/>
            <a:ext cx="5474150" cy="3559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496fa18a4e_1_521"/>
          <p:cNvSpPr txBox="1"/>
          <p:nvPr/>
        </p:nvSpPr>
        <p:spPr>
          <a:xfrm>
            <a:off x="871500" y="2887475"/>
            <a:ext cx="7401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Haciendo click en “</a:t>
            </a:r>
            <a:r>
              <a:rPr b="1" i="0" lang="es" sz="1600" u="none" cap="none" strike="noStrike">
                <a:solidFill>
                  <a:srgbClr val="F8C823"/>
                </a:solidFill>
                <a:latin typeface="Montserrat"/>
                <a:ea typeface="Montserrat"/>
                <a:cs typeface="Montserrat"/>
                <a:sym typeface="Montserrat"/>
              </a:rPr>
              <a:t>Preview</a:t>
            </a:r>
            <a:r>
              <a:rPr i="0" lang="es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” tenemos una vista previa del estudio.</a:t>
            </a:r>
            <a:endParaRPr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 compartimos haciendo click en “</a:t>
            </a:r>
            <a:r>
              <a:rPr b="1" i="0" lang="es" sz="1600" u="none" cap="none" strike="noStrike">
                <a:solidFill>
                  <a:srgbClr val="F8C823"/>
                </a:solidFill>
                <a:latin typeface="Montserrat"/>
                <a:ea typeface="Montserrat"/>
                <a:cs typeface="Montserrat"/>
                <a:sym typeface="Montserrat"/>
              </a:rPr>
              <a:t>Launch</a:t>
            </a:r>
            <a:r>
              <a:rPr i="0" lang="es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”.</a:t>
            </a:r>
            <a:endParaRPr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4" name="Google Shape;254;g1496fa18a4e_1_5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463" y="1903763"/>
            <a:ext cx="86010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496fa18a4e_1_527"/>
          <p:cNvSpPr txBox="1"/>
          <p:nvPr/>
        </p:nvSpPr>
        <p:spPr>
          <a:xfrm>
            <a:off x="6268650" y="2048400"/>
            <a:ext cx="2492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s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Una vez que recopilamos</a:t>
            </a:r>
            <a:endParaRPr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s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todas las respuestas necesarias, en la pestaña</a:t>
            </a:r>
            <a:endParaRPr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s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 “</a:t>
            </a:r>
            <a:r>
              <a:rPr b="1" i="0" lang="es" sz="1400" u="none" cap="none" strike="noStrike">
                <a:solidFill>
                  <a:srgbClr val="F8C823"/>
                </a:solidFill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r>
              <a:rPr i="0" lang="es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” (Análisis) encontramos los resultados del estudio.</a:t>
            </a:r>
            <a:endParaRPr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0" name="Google Shape;260;g1496fa18a4e_1_5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496525"/>
            <a:ext cx="5963849" cy="2150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AFAFA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