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1b89b1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1b89b1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O objetivo de toda as ideias deste curso é aumentar a produtividade e o desempenho da Bianca (e o seu) e como torná-la mais valiosa em sua área de atuação, mas muitas dessas ideias também servem para sua vida pessoal.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0ff6cfee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0ff6cf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Ela só conseguirá assumir o controle do seu tempo e de sua vida se **mudar a maneira de pensar, trabalhar, e lidar com o fluxo infindável de responsabilidades que surge diariamente**.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60a12e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60a12e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Ela só conseguirá assumir o controle de suas atividades se parar de fazer determinadas tarefas e começar a investir mais tempo naquelas poucas que de fato vão fazer a diferença em sua vida.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60a12e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60a12e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Isso não significa que será fácil. Só indica que lamentar o problema ou tentar achar culpados, motivos e desculpas não irá ajudar na resolução. É importante ter em mente uma visão positiva do seu trabalho para em situações de problemas saber lidar com a dificuldade e pensar para si mesmo: “Esse problema provavelmente tem solução, só preciso respirar e focar em como resolver”. Esse ritual ajuda a  criar um ambiente positivo para resolver os problemas. Não é fácil, mas com prática é possível melhorar continuamente. Pessoas produtivas, tem uma mente mais voltada para solução por natureza, mas isso não é um dom e sim prática.</a:t>
            </a:r>
            <a:endParaRPr sz="14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60a12ef3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60a12ef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Sendo assim, podemos concluir que as qualidades fundamentais para criar hábitos de foco e concentração são: **</a:t>
            </a:r>
            <a:r>
              <a:rPr b="1"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decisão**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**disciplina**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**determinação**  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b="1"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**objetivos**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60a12e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60a12e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A palavra “não” é uma das mais poderosas no âmbito do gerenciamento do tempo. Diga-a com clareza, para não haver mal-entendidos, e sempre que necessário.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617425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Productividad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21498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Estrategias para actividades diarias</a:t>
            </a:r>
            <a:endParaRPr sz="3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2825" y="25650"/>
            <a:ext cx="3976200" cy="5143500"/>
          </a:xfrm>
          <a:prstGeom prst="rect">
            <a:avLst/>
          </a:prstGeom>
          <a:solidFill>
            <a:srgbClr val="5563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9775" y="936350"/>
            <a:ext cx="3822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Objetivo del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68700" y="1038925"/>
            <a:ext cx="48228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Mejorar tu productividad y   descubrir cómo ser más valioso en tu área de especialización.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436100"/>
            <a:ext cx="899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34343"/>
                </a:solidFill>
                <a:highlight>
                  <a:srgbClr val="F8F9FA"/>
                </a:highlight>
              </a:rPr>
              <a:t>¿Cómo solucionarlo?</a:t>
            </a:r>
            <a:endParaRPr sz="3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725" y="2067136"/>
            <a:ext cx="2148858" cy="214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7990" y="2798238"/>
            <a:ext cx="2148858" cy="214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539073" y="986100"/>
            <a:ext cx="2476251" cy="24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2825" y="25650"/>
            <a:ext cx="3641400" cy="5143500"/>
          </a:xfrm>
          <a:prstGeom prst="rect">
            <a:avLst/>
          </a:prstGeom>
          <a:solidFill>
            <a:srgbClr val="FE5F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-77625" y="1552025"/>
            <a:ext cx="3822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Concéntrate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la solución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850547" y="1366475"/>
            <a:ext cx="4856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Identifica el problema;</a:t>
            </a:r>
            <a:endParaRPr sz="2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850562" y="2084775"/>
            <a:ext cx="52257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Piensa en una solución;</a:t>
            </a:r>
            <a:endParaRPr sz="2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50550" y="2751025"/>
            <a:ext cx="54384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Concéntrate en resolver el problema.</a:t>
            </a:r>
            <a:endParaRPr sz="2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0" y="275025"/>
            <a:ext cx="2592501" cy="259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3975" y="378363"/>
            <a:ext cx="2193375" cy="21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575" y="474588"/>
            <a:ext cx="2193375" cy="21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-12825" y="25650"/>
            <a:ext cx="9144000" cy="2642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051" y="261513"/>
            <a:ext cx="2170650" cy="21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437075" y="731125"/>
            <a:ext cx="6451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"Este problema probablemente tiene solución, solo necesito respirar y concentrarme en cómo resolverlo".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770550" y="2950100"/>
            <a:ext cx="3642900" cy="15264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Ritual</a:t>
            </a:r>
            <a:endParaRPr sz="9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4015200" cy="5196000"/>
          </a:xfrm>
          <a:prstGeom prst="rect">
            <a:avLst/>
          </a:prstGeom>
          <a:solidFill>
            <a:srgbClr val="FE5F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90350" y="626775"/>
            <a:ext cx="36345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crear hábitos de enfoque y concentración: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146275" y="1010325"/>
            <a:ext cx="5747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E5F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Decisión,</a:t>
            </a:r>
            <a:endParaRPr b="1" sz="3600">
              <a:solidFill>
                <a:srgbClr val="FE5F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E5F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Disciplina, </a:t>
            </a:r>
            <a:endParaRPr b="1" sz="3600">
              <a:solidFill>
                <a:srgbClr val="FE5F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E5F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Determinación y </a:t>
            </a:r>
            <a:endParaRPr b="1" sz="3600">
              <a:solidFill>
                <a:srgbClr val="FE5F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E5F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Metas.</a:t>
            </a:r>
            <a:endParaRPr b="1" sz="3600">
              <a:solidFill>
                <a:srgbClr val="FE5F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224825" y="219200"/>
            <a:ext cx="85482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Lato"/>
                <a:ea typeface="Lato"/>
                <a:cs typeface="Lato"/>
                <a:sym typeface="Lato"/>
              </a:rPr>
              <a:t>Regla:</a:t>
            </a:r>
            <a:r>
              <a:rPr lang="pt-BR" sz="4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3000">
                <a:latin typeface="Lato"/>
                <a:ea typeface="Lato"/>
                <a:cs typeface="Lato"/>
                <a:sym typeface="Lato"/>
              </a:rPr>
              <a:t>Deshazte de actividades sin importancia que controlen tu tiempo y tu vida.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0" y="2155350"/>
            <a:ext cx="9144000" cy="83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palabra</a:t>
            </a:r>
            <a:r>
              <a:rPr b="1" lang="pt-BR" sz="4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NO </a:t>
            </a:r>
            <a:r>
              <a:rPr lang="pt-BR" sz="4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 ayudará con eso</a:t>
            </a:r>
            <a:endParaRPr sz="4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