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790F2D-3EFD-484F-BF26-5FC4CF7C6261}" type="datetimeFigureOut">
              <a:rPr lang="es-AR" smtClean="0"/>
              <a:pPr/>
              <a:t>11/03/2021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2D578-F5C0-4FC7-A50A-915DAEBFF8F2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>
                <a:alpha val="2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786058"/>
            <a:ext cx="7929586" cy="1571636"/>
          </a:xfrm>
        </p:spPr>
        <p:txBody>
          <a:bodyPr>
            <a:normAutofit fontScale="90000"/>
          </a:bodyPr>
          <a:lstStyle/>
          <a:p>
            <a:r>
              <a:rPr lang="es-AR" u="sng" dirty="0" smtClean="0">
                <a:solidFill>
                  <a:schemeClr val="tx2">
                    <a:lumMod val="25000"/>
                  </a:schemeClr>
                </a:solidFill>
              </a:rPr>
              <a:t>REGLAMENTO INTERNO PARA CLASES ONLINE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928670"/>
          </a:xfrm>
        </p:spPr>
        <p:txBody>
          <a:bodyPr>
            <a:normAutofit/>
          </a:bodyPr>
          <a:lstStyle/>
          <a:p>
            <a:r>
              <a:rPr lang="es-AR" sz="3600" b="1" dirty="0" smtClean="0"/>
              <a:t>DE LA ASISTENCIA Y LA PUNTUALIDAD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74"/>
            <a:ext cx="8229600" cy="550072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Para aprobar el módulo o curso se deberá contar con el 80% de la asistencia.</a:t>
            </a:r>
          </a:p>
          <a:p>
            <a:pPr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Se recuerda que la asistencia a las clases virtuales rige de la misma forma que las presenciales.</a:t>
            </a:r>
          </a:p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El ingreso a las aulas virtuales dentro de los cinco a diez  minutos de iniciada la clase, se considerará media falta. Pasado ese lapso se tomará como ausente.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928802"/>
            <a:ext cx="8686800" cy="3500462"/>
          </a:xfrm>
        </p:spPr>
        <p:txBody>
          <a:bodyPr>
            <a:normAutofit/>
          </a:bodyPr>
          <a:lstStyle/>
          <a:p>
            <a:pPr marL="179388" indent="0" algn="ctr">
              <a:buNone/>
            </a:pPr>
            <a:r>
              <a:rPr lang="es-AR" sz="3600" dirty="0" smtClean="0">
                <a:latin typeface="Arial" pitchFamily="34" charset="0"/>
                <a:cs typeface="Arial" pitchFamily="34" charset="0"/>
              </a:rPr>
              <a:t>NO ESTA PERMITIDO ABANDONAR LA SESION DE CLASE, ORIGINANDOSE AUTOMATICAMENTE UNA INASISTENCIA.</a:t>
            </a:r>
          </a:p>
          <a:p>
            <a:pPr algn="ctr"/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286000" y="1499241"/>
            <a:ext cx="4572000" cy="5064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70000"/>
              </a:lnSpc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401080" cy="846980"/>
          </a:xfrm>
        </p:spPr>
        <p:txBody>
          <a:bodyPr>
            <a:noAutofit/>
          </a:bodyPr>
          <a:lstStyle/>
          <a:p>
            <a:r>
              <a:rPr lang="es-AR" sz="4000" b="1" dirty="0" smtClean="0"/>
              <a:t>DE LA DISCIPLINA Y LA CONVIVENCIA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5007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Iniciar la sesión con micrófono en modo silencio.</a:t>
            </a:r>
          </a:p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No utilizar ningún otro dispositivo mientras dure la clase, ni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realizar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otra actividad no concerniente a la misma.</a:t>
            </a:r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No se podrá cambiar de burbuja asignada.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6436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Las consultas sólo serán admitidas durante la clase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espera que los estudiantes aprovechen al máximo las herramientas disponibles, que contribuyan a mantener un ambiente cordial de aprendizaje, así como también el respeto entre pares.</a:t>
            </a:r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s-AR" sz="3200" dirty="0" smtClean="0">
                <a:latin typeface="Arial" pitchFamily="34" charset="0"/>
                <a:cs typeface="Arial" pitchFamily="34" charset="0"/>
              </a:rPr>
              <a:t>ES NECESARIO QUE CADA PARTICIPANTE CUENTE CON UN E-MAIL PARA INGRESAR A LA PLATAFORMA, EN LA CUAL SE LLEVARAN A CABO LOS TRABAJOS PRACTICOS Y SE GRABARAN LAS CLASES.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204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REGLAMENTO INTERNO PARA CLASES ONLINE </vt:lpstr>
      <vt:lpstr>DE LA ASISTENCIA Y LA PUNTUALIDAD</vt:lpstr>
      <vt:lpstr>Diapositiva 3</vt:lpstr>
      <vt:lpstr>DE LA DISCIPLINA Y LA CONVIVENCIA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A TENER EN CUENTA:  CLASES ON LINE</dc:title>
  <dc:creator>Administracion 2</dc:creator>
  <cp:lastModifiedBy>Administracion 2</cp:lastModifiedBy>
  <cp:revision>9</cp:revision>
  <dcterms:created xsi:type="dcterms:W3CDTF">2021-03-09T22:02:17Z</dcterms:created>
  <dcterms:modified xsi:type="dcterms:W3CDTF">2021-03-11T22:32:56Z</dcterms:modified>
</cp:coreProperties>
</file>