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274ed51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274ed51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274ed51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274ed51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274ed51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274ed51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274ed51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274ed51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274ed51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274ed51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274ed5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6274ed5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274ed51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274ed51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274ed51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274ed51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274ed51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274ed51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274ed51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274ed51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274ed51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274ed51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274ed51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274ed51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274ed51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274ed51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/>
        </p:nvSpPr>
        <p:spPr>
          <a:xfrm>
            <a:off x="1586000" y="990500"/>
            <a:ext cx="6263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//$ src/Encuesta.js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 useState }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Encuesta()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&gt;Encuesta&lt;/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Pregunta1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Pregunta2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BotonEnviar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Pregunta1()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[respuesta, setRespuesta] = useState("");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&gt;¿Cuál es tu color favorito?&lt;/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value={respuesta} onChange={(e)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setRespuesta(e.target.value)}&gt;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value=""&gt;Selecciona una opción&lt;/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value="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Rojo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"&gt;Rojo&lt;/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value="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Azul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"&gt;Azul&lt;/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value="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Verde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"&gt;Verde&lt;/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/>
        </p:nvSpPr>
        <p:spPr>
          <a:xfrm>
            <a:off x="1639325" y="908775"/>
            <a:ext cx="626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Pregunta2()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[respuesta, setRespuesta] = useState("");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&gt;¿Cuál es tu animal favorito?&lt;/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value={respuesta} onChange={(e) =&gt; setRespuesta(e.target.value)}&gt;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value=""&gt;Selecciona una opción&lt;/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value="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"&gt;Perro&lt;/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value="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"&gt;Gato&lt;/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value="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Ave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"&gt;Ave&lt;/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BotonEnviar()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enviarEncuesta = ()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alert("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Encuesta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enviada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.");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onClick={enviarEncuesta}&gt;Enviar Encuesta&lt;/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Encuesta;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/>
        </p:nvSpPr>
        <p:spPr>
          <a:xfrm>
            <a:off x="1563150" y="3043175"/>
            <a:ext cx="626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//$ src/components/Child.js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Child({ onMessageChange })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sendMessage = () =&gt;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onMessageChange(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"Hola desde el Hijo!"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 /</a:t>
            </a: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 Llamar a la función del padre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onClick={sendMessage}&gt;Enviar Mensaje&lt;/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Child;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8"/>
          <p:cNvSpPr txBox="1"/>
          <p:nvPr/>
        </p:nvSpPr>
        <p:spPr>
          <a:xfrm>
            <a:off x="1563150" y="454400"/>
            <a:ext cx="62634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//$ src/components/App.js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 useState }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Child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./Child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"; </a:t>
            </a: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Importar el componente hijo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App()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[message, setMessage] = useState(""); </a:t>
            </a: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Estado en el padre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// Función para actualizar el estado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handleMessage = (newMessage) =&gt;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setMessage(newMessage);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&gt;Mensaje desde el Hijo:&lt;/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&gt;{message}&lt;/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Mostrar el mensaje */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onMessageChange={handleMessage} /&gt; {</a:t>
            </a: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Pasar la función al hijo */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/>
        </p:nvSpPr>
        <p:spPr>
          <a:xfrm>
            <a:off x="1555550" y="1622975"/>
            <a:ext cx="62634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//$ src/components/App.js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React, { useState }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ChildA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./ChildA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ChildB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./ChildB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App()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[data, setData] = useState(""); </a:t>
            </a: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Estado en el padre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&gt;Compartir Estado entre Hijos&lt;/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&lt;ChildA onDataChange={setData} /&gt; {</a:t>
            </a: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Hijo que actualiza el estado */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&lt;ChildB data={data} /&gt; {</a:t>
            </a: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Hijo que lee el estado */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1586000" y="2872650"/>
            <a:ext cx="62634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//$ src/components/ChildB.js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ChildB({ data })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&gt;Hijo B:&lt;/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&gt;{data ? data :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"No hay datos compartidos"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Mostrar el dato */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ChildB;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1586000" y="876200"/>
            <a:ext cx="62634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//$ src/components/ChildA.js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ChildA({ onDataChange })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sendData = () 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onDataChange(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"Dato compartido desde Hijo A"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s" sz="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Enviar dato al padre</a:t>
            </a:r>
            <a:endParaRPr sz="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onClick={sendData}&gt;Enviar Dato al Padre&lt;/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ChildA;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