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28249467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2824946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28249467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28249467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2824946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62824946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2824946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2824946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824946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824946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2824946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2824946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28249467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28249467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2824946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2824946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28249467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28249467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2824946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2824946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/>
        </p:nvSpPr>
        <p:spPr>
          <a:xfrm>
            <a:off x="1546575" y="1857275"/>
            <a:ext cx="62634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App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.jsx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Components/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TodoForm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.jsx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TodoList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.jsx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TodoItem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.jsx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" name="Google Shape;67;p16"/>
          <p:cNvSpPr txBox="1"/>
          <p:nvPr/>
        </p:nvSpPr>
        <p:spPr>
          <a:xfrm>
            <a:off x="1546575" y="3640350"/>
            <a:ext cx="6263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[todos, setTodos] =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([]);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/>
        </p:nvSpPr>
        <p:spPr>
          <a:xfrm>
            <a:off x="1569450" y="981000"/>
            <a:ext cx="6263400" cy="14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TodoList = ({ todos })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{todos.map((todo, index)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TodoItem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key={index} todo={todo} 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))}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1569450" y="2954600"/>
            <a:ext cx="62634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TodoItem = (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todo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todo.text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1569450" y="4105200"/>
            <a:ext cx="6263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todos={todos} 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524125" y="1163900"/>
            <a:ext cx="62634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TodoForm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({ onAddTodo }) =&gt;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[inputValue, setInputValue] =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(e) =&gt;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e.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(inputValue.trim())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onAddTodo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(inputValue.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setInputValue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("");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onSubmit={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950">
              <a:solidFill>
                <a:srgbClr val="6D28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type="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value={inputValue}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onChange={(e) =&gt;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setInputValue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(e.target.value)}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type="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"&gt;Agregar Tarea&lt;/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rgbClr val="6D28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524125" y="996250"/>
            <a:ext cx="6263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addTodo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(text) =&gt; 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([...todos, { text, completed: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}]);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TodoForm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onAddTodo={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1524125" y="2571750"/>
            <a:ext cx="62634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toggleComplete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(index)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todos.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((todo, i)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950">
              <a:solidFill>
                <a:srgbClr val="6D28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 === index ? { ...todo, completed: !todo.completed } : todo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1531750" y="973400"/>
            <a:ext cx="62634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TodoItem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({ todo, onToggle })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950">
              <a:solidFill>
                <a:srgbClr val="E3005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endParaRPr sz="950">
              <a:solidFill>
                <a:srgbClr val="6D28E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style={{ textDecoration: todo.completed ?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"line-through"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"none" }}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{todo.text}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onClick={onToggle}&gt;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{todo.completed ?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"Desmarcar"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"Completar"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" sz="950">
                <a:solidFill>
                  <a:srgbClr val="E3005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1531750" y="3564200"/>
            <a:ext cx="6263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70E6A1"/>
                </a:solidFill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endParaRPr sz="950">
              <a:solidFill>
                <a:srgbClr val="70E6A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todos={todos}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onToggle={(index) =&gt;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toggleComplete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(index)}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/>
        </p:nvSpPr>
        <p:spPr>
          <a:xfrm>
            <a:off x="1516500" y="1240100"/>
            <a:ext cx="62634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deleteTodo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 (index)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(todos.</a:t>
            </a:r>
            <a:r>
              <a:rPr lang="es" sz="95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((_, i) 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 !== index));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5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21"/>
          <p:cNvSpPr txBox="1"/>
          <p:nvPr/>
        </p:nvSpPr>
        <p:spPr>
          <a:xfrm>
            <a:off x="1547000" y="2466900"/>
            <a:ext cx="6263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onClick={onDelete}&gt;Eliminar&lt;/</a:t>
            </a:r>
            <a:r>
              <a:rPr lang="es" sz="950">
                <a:solidFill>
                  <a:srgbClr val="6D28E3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s" sz="95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5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