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8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74C55BF5-4AF7-11B9-127C-9F8884DBB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Labas</a:t>
            </a:r>
            <a:endParaRPr lang="lt-LT" dirty="0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FDBA97F-2361-441F-F788-D1208A65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7" r="13740" b="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5405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Plačiaekranė</PresentationFormat>
  <Paragraphs>1</Paragraphs>
  <Slides>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</vt:i4>
      </vt:variant>
    </vt:vector>
  </HeadingPairs>
  <TitlesOfParts>
    <vt:vector size="5" baseType="lpstr">
      <vt:lpstr>Aharoni</vt:lpstr>
      <vt:lpstr>Arial</vt:lpstr>
      <vt:lpstr>Avenir Next LT Pro</vt:lpstr>
      <vt:lpstr>PrismaticVTI</vt:lpstr>
      <vt:lpstr>Labas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Labas</dc:title>
  <dc:creator>Edvinas Titovecas</dc:creator>
  <cp:lastModifiedBy>Edvinas Titovecas</cp:lastModifiedBy>
  <cp:revision>1</cp:revision>
  <dcterms:created xsi:type="dcterms:W3CDTF">2023-09-14T11:51:02Z</dcterms:created>
  <dcterms:modified xsi:type="dcterms:W3CDTF">2023-09-14T11:51:21Z</dcterms:modified>
</cp:coreProperties>
</file>