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27/03/2019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Primer </a:t>
            </a:r>
            <a:r>
              <a:rPr lang="es-AR" smtClean="0"/>
              <a:t>Semestre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github.com/FedeDavila1984/utn_prog_y_lab_II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mayo y 19 de junio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de mayo y 25 de junio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9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mayo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16 y 30 de julio (válidos como fecha para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parciales)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6 de agosto (sólo finales)</a:t>
            </a:r>
          </a:p>
          <a:p>
            <a:pPr lvl="1"/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11 y 18 de julio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(válidos como fecha para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parciales)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Jueves1 de agosto (sólo finales)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15 de abril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20 de mayo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10 de junio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24 de junio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8 de julio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julio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521</TotalTime>
  <Words>456</Words>
  <Application>Microsoft Office PowerPoint</Application>
  <PresentationFormat>Panorámica</PresentationFormat>
  <Paragraphs>76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35</cp:revision>
  <dcterms:created xsi:type="dcterms:W3CDTF">2018-03-20T12:29:42Z</dcterms:created>
  <dcterms:modified xsi:type="dcterms:W3CDTF">2019-03-27T11:52:25Z</dcterms:modified>
</cp:coreProperties>
</file>