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Interfaces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</a:t>
            </a:r>
            <a:r>
              <a:rPr lang="es-AR" dirty="0" smtClean="0"/>
              <a:t>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18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091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Interfaces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contrato que establece una clase en el cual esta clase asegura que implementará un conjunto de métodos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Son 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manera de describir 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qué debería 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hacer una clase sin especificar el 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cómo.</a:t>
            </a:r>
          </a:p>
          <a:p>
            <a:endParaRPr lang="es-A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descripción de uno o más 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métodos 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que posteriormente alguna clase puede 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implementar.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11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Generalidades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C# no permite especificar atributos en las interfaces.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Todos los métodos son públicos (no se permite especificarlo).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Todos los métodos son como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“abstractos”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ya que no cuentan con implementación (no se permite especificarlo).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pueden especificar propiedades (sin implementación).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clases pueden implementar varias interfaces.</a:t>
            </a:r>
          </a:p>
          <a:p>
            <a:pPr>
              <a:defRPr/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interfaces pueden “simular” algo parecido a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herencia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múltiple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99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Definir una interfaz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4198513"/>
            <a:ext cx="9613861" cy="1737675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utiliza la palabra reservada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interface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itchFamily="34" charset="0"/>
              </a:rPr>
              <a:t>Por convención, los nombres de las interfaces comienzan con la letra I seguida del identificador.</a:t>
            </a:r>
            <a:endParaRPr lang="es-A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  <a:p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17314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[modificadores]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INombreInterface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//Miembros de la interface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23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Definir una interfaz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3709116"/>
            <a:ext cx="9613861" cy="2189408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s-ES" dirty="0">
                <a:latin typeface="Franklin Gothic Medium" panose="020B0603020102020204" pitchFamily="34" charset="0"/>
              </a:rPr>
              <a:t>Para que una clase implemente una interface se emplea el operador dos puntos </a:t>
            </a:r>
            <a:r>
              <a:rPr lang="es-ES" dirty="0" smtClean="0">
                <a:latin typeface="Franklin Gothic Medium" panose="020B0603020102020204" pitchFamily="34" charset="0"/>
              </a:rPr>
              <a:t>(</a:t>
            </a:r>
            <a:r>
              <a:rPr lang="es-ES" b="1" dirty="0" smtClean="0">
                <a:latin typeface="Franklin Gothic Medium" panose="020B0603020102020204" pitchFamily="34" charset="0"/>
              </a:rPr>
              <a:t>:</a:t>
            </a:r>
            <a:r>
              <a:rPr lang="es-ES" dirty="0" smtClean="0">
                <a:latin typeface="Franklin Gothic Medium" panose="020B0603020102020204" pitchFamily="34" charset="0"/>
              </a:rPr>
              <a:t>).</a:t>
            </a:r>
          </a:p>
          <a:p>
            <a:pPr>
              <a:defRPr/>
            </a:pPr>
            <a:r>
              <a:rPr lang="es-ES" dirty="0">
                <a:latin typeface="Franklin Gothic Medium" panose="020B0603020102020204" pitchFamily="34" charset="0"/>
              </a:rPr>
              <a:t>Para implementar una interface a una clase derivada, primero hay que indicar la clase base, luego la interface separadas por una coma (</a:t>
            </a:r>
            <a:r>
              <a:rPr lang="es-ES" b="1" dirty="0">
                <a:latin typeface="Franklin Gothic Medium" panose="020B0603020102020204" pitchFamily="34" charset="0"/>
              </a:rPr>
              <a:t>,</a:t>
            </a:r>
            <a:r>
              <a:rPr lang="es-ES" dirty="0">
                <a:latin typeface="Franklin Gothic Medium" panose="020B0603020102020204" pitchFamily="34" charset="0"/>
              </a:rPr>
              <a:t>).</a:t>
            </a:r>
          </a:p>
          <a:p>
            <a:pPr>
              <a:defRPr/>
            </a:pPr>
            <a:r>
              <a:rPr lang="es-ES" dirty="0">
                <a:latin typeface="Franklin Gothic Medium" panose="020B0603020102020204" pitchFamily="34" charset="0"/>
              </a:rPr>
              <a:t>Para sobrescribir los miembros de las interfaces </a:t>
            </a:r>
            <a:r>
              <a:rPr lang="es-ES" b="1" dirty="0">
                <a:latin typeface="Franklin Gothic Medium" panose="020B0603020102020204" pitchFamily="34" charset="0"/>
              </a:rPr>
              <a:t>NO</a:t>
            </a:r>
            <a:r>
              <a:rPr lang="es-ES" dirty="0">
                <a:latin typeface="Franklin Gothic Medium" panose="020B0603020102020204" pitchFamily="34" charset="0"/>
              </a:rPr>
              <a:t> se emplea la palabra </a:t>
            </a:r>
            <a:r>
              <a:rPr lang="es-ES" b="1" dirty="0" err="1">
                <a:latin typeface="Franklin Gothic Medium" panose="020B0603020102020204" pitchFamily="34" charset="0"/>
              </a:rPr>
              <a:t>override</a:t>
            </a:r>
            <a:r>
              <a:rPr lang="es-ES" dirty="0">
                <a:latin typeface="Franklin Gothic Medium" panose="020B0603020102020204" pitchFamily="34" charset="0"/>
              </a:rPr>
              <a:t>, ya que no fueron declaradas como </a:t>
            </a:r>
            <a:r>
              <a:rPr lang="es-ES" i="1" dirty="0">
                <a:latin typeface="Franklin Gothic Medium" panose="020B0603020102020204" pitchFamily="34" charset="0"/>
              </a:rPr>
              <a:t>virtual </a:t>
            </a:r>
            <a:r>
              <a:rPr lang="es-ES" dirty="0">
                <a:latin typeface="Franklin Gothic Medium" panose="020B0603020102020204" pitchFamily="34" charset="0"/>
              </a:rPr>
              <a:t>o</a:t>
            </a:r>
            <a:r>
              <a:rPr lang="es-ES" i="1" dirty="0">
                <a:latin typeface="Franklin Gothic Medium" panose="020B0603020102020204" pitchFamily="34" charset="0"/>
              </a:rPr>
              <a:t> </a:t>
            </a:r>
            <a:r>
              <a:rPr lang="es-ES" i="1" dirty="0" err="1">
                <a:latin typeface="Franklin Gothic Medium" panose="020B0603020102020204" pitchFamily="34" charset="0"/>
              </a:rPr>
              <a:t>abstract</a:t>
            </a:r>
            <a:r>
              <a:rPr lang="es-ES" dirty="0">
                <a:latin typeface="Franklin Gothic Medium" panose="020B0603020102020204" pitchFamily="34" charset="0"/>
              </a:rPr>
              <a:t> en la interface.</a:t>
            </a:r>
          </a:p>
          <a:p>
            <a:pPr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12807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[modificadores]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NombreClase</a:t>
            </a:r>
            <a:r>
              <a:rPr lang="es-AR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s-AR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INombreInterface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//Miembros de la interface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0" y="5898524"/>
            <a:ext cx="9613861" cy="677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[modificadores]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NombreClase</a:t>
            </a:r>
            <a:r>
              <a:rPr lang="es-AR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s-AR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IMiInterface1, IMiInterface2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5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Implementación explícita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4079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s-AR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miembros implementados explícitamente sirven para ocultar la implementación de miembros de interfaces a las clases que lo implementan</a:t>
            </a:r>
            <a:r>
              <a:rPr lang="es-AR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También sirve para evitar la ambigüedad cuando, por ejemplo, una clase implementa dos interfaces las cuales poseen un miembro con la misma firma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clases derivadas de clases que implementan interfaces de manera explícita no pueden sobrescribir los métodos definidos explícitamente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Sintácticamente la implementación de una interfaz de manera explícita e implícita es igual, lo único que cambia es la firma del miembro en la clase que implementa la interfaz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08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Interfaz explícita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4198513"/>
            <a:ext cx="9613861" cy="1737675"/>
          </a:xfrm>
        </p:spPr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coloca el nombre de la interfaz adelante del nombre del método que se esta implementando explícitamente y además no se le indica la visibilidad.</a:t>
            </a:r>
          </a:p>
          <a:p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17314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INombreInterface.NombreMetodo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"Hola"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7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Interfaz explícita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3"/>
            <a:ext cx="9613861" cy="42557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IMiInterfaz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MiMetodo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PruebaInterfazExplicita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IMiInterfaz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IMiInterfaz.MiMetodo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"Hola"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8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Interfaces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4487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5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PruebaInterfazExplicita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PruebaInterfazExplicita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5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Produce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un error de compilación de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que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la clase</a:t>
            </a: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//no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contiene ese método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obj.MiMetodo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500"/>
              </a:spcBef>
              <a:buNone/>
            </a:pP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Debemos castear el objeto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IMiInterfaz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MiMetodo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7479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31</TotalTime>
  <Words>493</Words>
  <Application>Microsoft Office PowerPoint</Application>
  <PresentationFormat>Panorámica</PresentationFormat>
  <Paragraphs>73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Consolas</vt:lpstr>
      <vt:lpstr>Franklin Gothic Medium</vt:lpstr>
      <vt:lpstr>Trebuchet MS</vt:lpstr>
      <vt:lpstr>Berlín</vt:lpstr>
      <vt:lpstr>Interfaces</vt:lpstr>
      <vt:lpstr>Interfaces</vt:lpstr>
      <vt:lpstr>Generalidades</vt:lpstr>
      <vt:lpstr>Definir una interfaz</vt:lpstr>
      <vt:lpstr>Definir una interfaz</vt:lpstr>
      <vt:lpstr>Implementación explícita</vt:lpstr>
      <vt:lpstr>Interfaz explícita</vt:lpstr>
      <vt:lpstr>Interfaz explícita</vt:lpstr>
      <vt:lpstr>Interfaces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Admin</dc:creator>
  <cp:lastModifiedBy>alumno</cp:lastModifiedBy>
  <cp:revision>4</cp:revision>
  <dcterms:created xsi:type="dcterms:W3CDTF">2018-09-27T19:41:33Z</dcterms:created>
  <dcterms:modified xsi:type="dcterms:W3CDTF">2019-05-22T22:29:35Z</dcterms:modified>
</cp:coreProperties>
</file>