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8" r:id="rId4"/>
    <p:sldId id="286" r:id="rId5"/>
    <p:sldId id="287" r:id="rId6"/>
    <p:sldId id="280" r:id="rId7"/>
    <p:sldId id="290" r:id="rId8"/>
    <p:sldId id="279" r:id="rId9"/>
    <p:sldId id="291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INA MARTINEZ CARRENO" initials="PMC" lastIdx="1" clrIdx="0">
    <p:extLst>
      <p:ext uri="{19B8F6BF-5375-455C-9EA6-DF929625EA0E}">
        <p15:presenceInfo xmlns:p15="http://schemas.microsoft.com/office/powerpoint/2012/main" userId="S::paulina.martinezc@alumno.buap.mx::b33ccd5e-c612-4d45-b88e-9ea6032475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627"/>
    <a:srgbClr val="CC44EC"/>
    <a:srgbClr val="2B293A"/>
    <a:srgbClr val="E0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84D7D-8AAD-4D89-A062-378A312B12F8}" v="203" dt="2021-08-02T21:32:46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 G.L." userId="0a81957761c68d36" providerId="LiveId" clId="{CC084D7D-8AAD-4D89-A062-378A312B12F8}"/>
    <pc:docChg chg="undo custSel addSld delSld modSld sldOrd">
      <pc:chgData name="ISABEL G.L." userId="0a81957761c68d36" providerId="LiveId" clId="{CC084D7D-8AAD-4D89-A062-378A312B12F8}" dt="2021-08-02T21:33:21.446" v="1178" actId="1076"/>
      <pc:docMkLst>
        <pc:docMk/>
      </pc:docMkLst>
      <pc:sldChg chg="del">
        <pc:chgData name="ISABEL G.L." userId="0a81957761c68d36" providerId="LiveId" clId="{CC084D7D-8AAD-4D89-A062-378A312B12F8}" dt="2021-08-02T20:01:49.360" v="0" actId="47"/>
        <pc:sldMkLst>
          <pc:docMk/>
          <pc:sldMk cId="2920458300" sldId="281"/>
        </pc:sldMkLst>
      </pc:sldChg>
      <pc:sldChg chg="del">
        <pc:chgData name="ISABEL G.L." userId="0a81957761c68d36" providerId="LiveId" clId="{CC084D7D-8AAD-4D89-A062-378A312B12F8}" dt="2021-08-02T20:01:53.602" v="1" actId="47"/>
        <pc:sldMkLst>
          <pc:docMk/>
          <pc:sldMk cId="2008855330" sldId="282"/>
        </pc:sldMkLst>
      </pc:sldChg>
      <pc:sldChg chg="del">
        <pc:chgData name="ISABEL G.L." userId="0a81957761c68d36" providerId="LiveId" clId="{CC084D7D-8AAD-4D89-A062-378A312B12F8}" dt="2021-08-02T20:01:56.881" v="2" actId="47"/>
        <pc:sldMkLst>
          <pc:docMk/>
          <pc:sldMk cId="2735312465" sldId="283"/>
        </pc:sldMkLst>
      </pc:sldChg>
      <pc:sldChg chg="modSp del mod">
        <pc:chgData name="ISABEL G.L." userId="0a81957761c68d36" providerId="LiveId" clId="{CC084D7D-8AAD-4D89-A062-378A312B12F8}" dt="2021-08-02T20:04:06.001" v="118" actId="47"/>
        <pc:sldMkLst>
          <pc:docMk/>
          <pc:sldMk cId="2000240295" sldId="284"/>
        </pc:sldMkLst>
        <pc:spChg chg="mod">
          <ac:chgData name="ISABEL G.L." userId="0a81957761c68d36" providerId="LiveId" clId="{CC084D7D-8AAD-4D89-A062-378A312B12F8}" dt="2021-08-02T20:04:03.674" v="117" actId="20577"/>
          <ac:spMkLst>
            <pc:docMk/>
            <pc:sldMk cId="2000240295" sldId="284"/>
            <ac:spMk id="3" creationId="{CDF3E4C0-F916-4F0C-8E86-B4BD38EFCFEC}"/>
          </ac:spMkLst>
        </pc:spChg>
      </pc:sldChg>
      <pc:sldChg chg="addSp modSp mod">
        <pc:chgData name="ISABEL G.L." userId="0a81957761c68d36" providerId="LiveId" clId="{CC084D7D-8AAD-4D89-A062-378A312B12F8}" dt="2021-08-02T21:23:31.258" v="952" actId="167"/>
        <pc:sldMkLst>
          <pc:docMk/>
          <pc:sldMk cId="21236152" sldId="286"/>
        </pc:sldMkLst>
        <pc:graphicFrameChg chg="mod">
          <ac:chgData name="ISABEL G.L." userId="0a81957761c68d36" providerId="LiveId" clId="{CC084D7D-8AAD-4D89-A062-378A312B12F8}" dt="2021-08-02T21:23:09.022" v="949" actId="14100"/>
          <ac:graphicFrameMkLst>
            <pc:docMk/>
            <pc:sldMk cId="21236152" sldId="286"/>
            <ac:graphicFrameMk id="4" creationId="{4B13B69F-29CA-4BB2-94CC-3A49DB9A7DC3}"/>
          </ac:graphicFrameMkLst>
        </pc:graphicFrameChg>
        <pc:graphicFrameChg chg="add mod ord">
          <ac:chgData name="ISABEL G.L." userId="0a81957761c68d36" providerId="LiveId" clId="{CC084D7D-8AAD-4D89-A062-378A312B12F8}" dt="2021-08-02T21:23:14.605" v="950" actId="1076"/>
          <ac:graphicFrameMkLst>
            <pc:docMk/>
            <pc:sldMk cId="21236152" sldId="286"/>
            <ac:graphicFrameMk id="5" creationId="{2677C56E-46E4-404B-9EE6-B93A7FF29BEB}"/>
          </ac:graphicFrameMkLst>
        </pc:graphicFrameChg>
        <pc:graphicFrameChg chg="add mod ord">
          <ac:chgData name="ISABEL G.L." userId="0a81957761c68d36" providerId="LiveId" clId="{CC084D7D-8AAD-4D89-A062-378A312B12F8}" dt="2021-08-02T21:23:31.258" v="952" actId="167"/>
          <ac:graphicFrameMkLst>
            <pc:docMk/>
            <pc:sldMk cId="21236152" sldId="286"/>
            <ac:graphicFrameMk id="6" creationId="{7FBB6DEB-273B-41DF-AF48-080426038692}"/>
          </ac:graphicFrameMkLst>
        </pc:graphicFrameChg>
      </pc:sldChg>
      <pc:sldChg chg="addSp delSp modSp new mod">
        <pc:chgData name="ISABEL G.L." userId="0a81957761c68d36" providerId="LiveId" clId="{CC084D7D-8AAD-4D89-A062-378A312B12F8}" dt="2021-08-02T21:33:21.446" v="1178" actId="1076"/>
        <pc:sldMkLst>
          <pc:docMk/>
          <pc:sldMk cId="2585584795" sldId="288"/>
        </pc:sldMkLst>
        <pc:spChg chg="del">
          <ac:chgData name="ISABEL G.L." userId="0a81957761c68d36" providerId="LiveId" clId="{CC084D7D-8AAD-4D89-A062-378A312B12F8}" dt="2021-08-02T20:02:30.336" v="7" actId="478"/>
          <ac:spMkLst>
            <pc:docMk/>
            <pc:sldMk cId="2585584795" sldId="288"/>
            <ac:spMk id="2" creationId="{C2750F58-1418-483C-9E64-4DE2EAE977F7}"/>
          </ac:spMkLst>
        </pc:spChg>
        <pc:spChg chg="del">
          <ac:chgData name="ISABEL G.L." userId="0a81957761c68d36" providerId="LiveId" clId="{CC084D7D-8AAD-4D89-A062-378A312B12F8}" dt="2021-08-02T20:02:32.483" v="8" actId="478"/>
          <ac:spMkLst>
            <pc:docMk/>
            <pc:sldMk cId="2585584795" sldId="288"/>
            <ac:spMk id="3" creationId="{0ACC2D3C-C755-40D4-ACC1-A57FCADCFDA0}"/>
          </ac:spMkLst>
        </pc:spChg>
        <pc:spChg chg="add mod">
          <ac:chgData name="ISABEL G.L." userId="0a81957761c68d36" providerId="LiveId" clId="{CC084D7D-8AAD-4D89-A062-378A312B12F8}" dt="2021-08-02T20:02:43.725" v="55" actId="20577"/>
          <ac:spMkLst>
            <pc:docMk/>
            <pc:sldMk cId="2585584795" sldId="288"/>
            <ac:spMk id="4" creationId="{9636DBB0-9C15-4E7F-B170-3E7A06953AC1}"/>
          </ac:spMkLst>
        </pc:spChg>
        <pc:spChg chg="add mod">
          <ac:chgData name="ISABEL G.L." userId="0a81957761c68d36" providerId="LiveId" clId="{CC084D7D-8AAD-4D89-A062-378A312B12F8}" dt="2021-08-02T21:31:56.249" v="1129" actId="2085"/>
          <ac:spMkLst>
            <pc:docMk/>
            <pc:sldMk cId="2585584795" sldId="288"/>
            <ac:spMk id="5" creationId="{C129EF2A-9BE9-4159-A733-50532500C897}"/>
          </ac:spMkLst>
        </pc:spChg>
        <pc:spChg chg="add mod">
          <ac:chgData name="ISABEL G.L." userId="0a81957761c68d36" providerId="LiveId" clId="{CC084D7D-8AAD-4D89-A062-378A312B12F8}" dt="2021-08-02T20:32:30.463" v="451" actId="20577"/>
          <ac:spMkLst>
            <pc:docMk/>
            <pc:sldMk cId="2585584795" sldId="288"/>
            <ac:spMk id="18" creationId="{D4365E42-6AA1-4BEE-9333-EA67EF46D676}"/>
          </ac:spMkLst>
        </pc:spChg>
        <pc:spChg chg="add mod">
          <ac:chgData name="ISABEL G.L." userId="0a81957761c68d36" providerId="LiveId" clId="{CC084D7D-8AAD-4D89-A062-378A312B12F8}" dt="2021-08-02T20:32:44.532" v="465" actId="404"/>
          <ac:spMkLst>
            <pc:docMk/>
            <pc:sldMk cId="2585584795" sldId="288"/>
            <ac:spMk id="19" creationId="{F3AE4299-55EF-42D1-9972-8946AC70A2BD}"/>
          </ac:spMkLst>
        </pc:spChg>
        <pc:spChg chg="add mod">
          <ac:chgData name="ISABEL G.L." userId="0a81957761c68d36" providerId="LiveId" clId="{CC084D7D-8AAD-4D89-A062-378A312B12F8}" dt="2021-08-02T20:33:16.083" v="483" actId="20577"/>
          <ac:spMkLst>
            <pc:docMk/>
            <pc:sldMk cId="2585584795" sldId="288"/>
            <ac:spMk id="20" creationId="{8F507387-2318-4457-9BEC-95A9DF6F3002}"/>
          </ac:spMkLst>
        </pc:spChg>
        <pc:spChg chg="add mod">
          <ac:chgData name="ISABEL G.L." userId="0a81957761c68d36" providerId="LiveId" clId="{CC084D7D-8AAD-4D89-A062-378A312B12F8}" dt="2021-08-02T20:33:39.872" v="504" actId="20577"/>
          <ac:spMkLst>
            <pc:docMk/>
            <pc:sldMk cId="2585584795" sldId="288"/>
            <ac:spMk id="21" creationId="{B7318DF0-2641-48E6-A64D-D1F63246F09D}"/>
          </ac:spMkLst>
        </pc:spChg>
        <pc:spChg chg="add mod">
          <ac:chgData name="ISABEL G.L." userId="0a81957761c68d36" providerId="LiveId" clId="{CC084D7D-8AAD-4D89-A062-378A312B12F8}" dt="2021-08-02T20:33:56.351" v="510" actId="13822"/>
          <ac:spMkLst>
            <pc:docMk/>
            <pc:sldMk cId="2585584795" sldId="288"/>
            <ac:spMk id="22" creationId="{77A53322-9CA8-4EA1-85AA-53309C10190F}"/>
          </ac:spMkLst>
        </pc:spChg>
        <pc:spChg chg="add mod">
          <ac:chgData name="ISABEL G.L." userId="0a81957761c68d36" providerId="LiveId" clId="{CC084D7D-8AAD-4D89-A062-378A312B12F8}" dt="2021-08-02T20:34:15.710" v="530" actId="20577"/>
          <ac:spMkLst>
            <pc:docMk/>
            <pc:sldMk cId="2585584795" sldId="288"/>
            <ac:spMk id="23" creationId="{5721B83D-7A84-4716-BFCE-E235E6532F66}"/>
          </ac:spMkLst>
        </pc:spChg>
        <pc:spChg chg="add mod">
          <ac:chgData name="ISABEL G.L." userId="0a81957761c68d36" providerId="LiveId" clId="{CC084D7D-8AAD-4D89-A062-378A312B12F8}" dt="2021-08-02T20:39:57.148" v="559" actId="20577"/>
          <ac:spMkLst>
            <pc:docMk/>
            <pc:sldMk cId="2585584795" sldId="288"/>
            <ac:spMk id="24" creationId="{0E3EEA82-9091-46B8-BAA1-AEE830C95A21}"/>
          </ac:spMkLst>
        </pc:spChg>
        <pc:spChg chg="add mod">
          <ac:chgData name="ISABEL G.L." userId="0a81957761c68d36" providerId="LiveId" clId="{CC084D7D-8AAD-4D89-A062-378A312B12F8}" dt="2021-08-02T20:40:44.270" v="607" actId="1076"/>
          <ac:spMkLst>
            <pc:docMk/>
            <pc:sldMk cId="2585584795" sldId="288"/>
            <ac:spMk id="25" creationId="{0433F59A-A044-4F22-BEC5-F41E85D31AF2}"/>
          </ac:spMkLst>
        </pc:spChg>
        <pc:spChg chg="add mod">
          <ac:chgData name="ISABEL G.L." userId="0a81957761c68d36" providerId="LiveId" clId="{CC084D7D-8AAD-4D89-A062-378A312B12F8}" dt="2021-08-02T20:41:39.483" v="638" actId="14100"/>
          <ac:spMkLst>
            <pc:docMk/>
            <pc:sldMk cId="2585584795" sldId="288"/>
            <ac:spMk id="26" creationId="{1A8E3EDD-BF8B-4D42-9608-3A51F9889E1C}"/>
          </ac:spMkLst>
        </pc:spChg>
        <pc:spChg chg="add mod">
          <ac:chgData name="ISABEL G.L." userId="0a81957761c68d36" providerId="LiveId" clId="{CC084D7D-8AAD-4D89-A062-378A312B12F8}" dt="2021-08-02T21:27:02.890" v="961" actId="1076"/>
          <ac:spMkLst>
            <pc:docMk/>
            <pc:sldMk cId="2585584795" sldId="288"/>
            <ac:spMk id="28" creationId="{9E6FC313-BE9B-4CB6-8310-60D40AC05B98}"/>
          </ac:spMkLst>
        </pc:spChg>
        <pc:spChg chg="add mod">
          <ac:chgData name="ISABEL G.L." userId="0a81957761c68d36" providerId="LiveId" clId="{CC084D7D-8AAD-4D89-A062-378A312B12F8}" dt="2021-08-02T21:21:48.636" v="933" actId="1076"/>
          <ac:spMkLst>
            <pc:docMk/>
            <pc:sldMk cId="2585584795" sldId="288"/>
            <ac:spMk id="33" creationId="{6C135206-D34D-47B0-9D32-8241E7C9117D}"/>
          </ac:spMkLst>
        </pc:spChg>
        <pc:spChg chg="add mod">
          <ac:chgData name="ISABEL G.L." userId="0a81957761c68d36" providerId="LiveId" clId="{CC084D7D-8AAD-4D89-A062-378A312B12F8}" dt="2021-08-02T21:19:50.866" v="839" actId="20577"/>
          <ac:spMkLst>
            <pc:docMk/>
            <pc:sldMk cId="2585584795" sldId="288"/>
            <ac:spMk id="34" creationId="{D2F1CD97-0E0A-4552-8141-57692AB07118}"/>
          </ac:spMkLst>
        </pc:spChg>
        <pc:spChg chg="add mod">
          <ac:chgData name="ISABEL G.L." userId="0a81957761c68d36" providerId="LiveId" clId="{CC084D7D-8AAD-4D89-A062-378A312B12F8}" dt="2021-08-02T21:20:47.966" v="891" actId="1076"/>
          <ac:spMkLst>
            <pc:docMk/>
            <pc:sldMk cId="2585584795" sldId="288"/>
            <ac:spMk id="35" creationId="{005A4837-D912-44B6-AC1C-1F621845DCD0}"/>
          </ac:spMkLst>
        </pc:spChg>
        <pc:spChg chg="add mod">
          <ac:chgData name="ISABEL G.L." userId="0a81957761c68d36" providerId="LiveId" clId="{CC084D7D-8AAD-4D89-A062-378A312B12F8}" dt="2021-08-02T21:20:14.422" v="845" actId="14100"/>
          <ac:spMkLst>
            <pc:docMk/>
            <pc:sldMk cId="2585584795" sldId="288"/>
            <ac:spMk id="36" creationId="{E83FC740-FFAB-4BEE-AE58-D499E8D35FD2}"/>
          </ac:spMkLst>
        </pc:spChg>
        <pc:spChg chg="add mod">
          <ac:chgData name="ISABEL G.L." userId="0a81957761c68d36" providerId="LiveId" clId="{CC084D7D-8AAD-4D89-A062-378A312B12F8}" dt="2021-08-02T21:22:15.126" v="939" actId="1076"/>
          <ac:spMkLst>
            <pc:docMk/>
            <pc:sldMk cId="2585584795" sldId="288"/>
            <ac:spMk id="37" creationId="{E9AD85EA-F33D-4DE1-8FC7-209077102BFD}"/>
          </ac:spMkLst>
        </pc:spChg>
        <pc:spChg chg="add mod">
          <ac:chgData name="ISABEL G.L." userId="0a81957761c68d36" providerId="LiveId" clId="{CC084D7D-8AAD-4D89-A062-378A312B12F8}" dt="2021-08-02T21:32:42.873" v="1133" actId="1076"/>
          <ac:spMkLst>
            <pc:docMk/>
            <pc:sldMk cId="2585584795" sldId="288"/>
            <ac:spMk id="39" creationId="{9DDCFB1A-1D35-4A03-91CB-9C46EC8BC436}"/>
          </ac:spMkLst>
        </pc:spChg>
        <pc:spChg chg="add mod">
          <ac:chgData name="ISABEL G.L." userId="0a81957761c68d36" providerId="LiveId" clId="{CC084D7D-8AAD-4D89-A062-378A312B12F8}" dt="2021-08-02T21:33:21.446" v="1178" actId="1076"/>
          <ac:spMkLst>
            <pc:docMk/>
            <pc:sldMk cId="2585584795" sldId="288"/>
            <ac:spMk id="40" creationId="{4D3CE37D-392C-4FF3-8E6A-417CDB7709B7}"/>
          </ac:spMkLst>
        </pc:spChg>
        <pc:spChg chg="add mod">
          <ac:chgData name="ISABEL G.L." userId="0a81957761c68d36" providerId="LiveId" clId="{CC084D7D-8AAD-4D89-A062-378A312B12F8}" dt="2021-08-02T21:31:33.546" v="1122" actId="14100"/>
          <ac:spMkLst>
            <pc:docMk/>
            <pc:sldMk cId="2585584795" sldId="288"/>
            <ac:spMk id="42" creationId="{C6072648-33F9-4CC2-AF37-F678F9AD3CC7}"/>
          </ac:spMkLst>
        </pc:spChg>
        <pc:spChg chg="add mod">
          <ac:chgData name="ISABEL G.L." userId="0a81957761c68d36" providerId="LiveId" clId="{CC084D7D-8AAD-4D89-A062-378A312B12F8}" dt="2021-08-02T21:31:37.632" v="1124" actId="1076"/>
          <ac:spMkLst>
            <pc:docMk/>
            <pc:sldMk cId="2585584795" sldId="288"/>
            <ac:spMk id="43" creationId="{CA37CF1A-D8A7-408F-B2CF-5866BB5357B6}"/>
          </ac:spMkLst>
        </pc:spChg>
        <pc:spChg chg="add mod">
          <ac:chgData name="ISABEL G.L." userId="0a81957761c68d36" providerId="LiveId" clId="{CC084D7D-8AAD-4D89-A062-378A312B12F8}" dt="2021-08-02T21:31:45.764" v="1128" actId="2085"/>
          <ac:spMkLst>
            <pc:docMk/>
            <pc:sldMk cId="2585584795" sldId="288"/>
            <ac:spMk id="44" creationId="{509F0E38-0498-4566-9CA5-E8C4F97A933C}"/>
          </ac:spMkLst>
        </pc:spChg>
        <pc:spChg chg="add mod">
          <ac:chgData name="ISABEL G.L." userId="0a81957761c68d36" providerId="LiveId" clId="{CC084D7D-8AAD-4D89-A062-378A312B12F8}" dt="2021-08-02T21:33:19.230" v="1177" actId="1076"/>
          <ac:spMkLst>
            <pc:docMk/>
            <pc:sldMk cId="2585584795" sldId="288"/>
            <ac:spMk id="45" creationId="{B38BA986-70EC-480D-BD17-5AF84D2F02E1}"/>
          </ac:spMkLst>
        </pc:spChg>
        <pc:graphicFrameChg chg="add mod">
          <ac:chgData name="ISABEL G.L." userId="0a81957761c68d36" providerId="LiveId" clId="{CC084D7D-8AAD-4D89-A062-378A312B12F8}" dt="2021-08-02T21:27:02.890" v="961" actId="1076"/>
          <ac:graphicFrameMkLst>
            <pc:docMk/>
            <pc:sldMk cId="2585584795" sldId="288"/>
            <ac:graphicFrameMk id="27" creationId="{8CD1E15F-419A-40DB-B275-2B89BC812A85}"/>
          </ac:graphicFrameMkLst>
        </pc:graphicFrameChg>
        <pc:graphicFrameChg chg="add mod">
          <ac:chgData name="ISABEL G.L." userId="0a81957761c68d36" providerId="LiveId" clId="{CC084D7D-8AAD-4D89-A062-378A312B12F8}" dt="2021-08-02T21:31:12.427" v="1108" actId="1076"/>
          <ac:graphicFrameMkLst>
            <pc:docMk/>
            <pc:sldMk cId="2585584795" sldId="288"/>
            <ac:graphicFrameMk id="41" creationId="{4F7EC9D5-1B5C-42B5-860D-3E3C76CD8E05}"/>
          </ac:graphicFrameMkLst>
        </pc:graphicFrameChg>
        <pc:picChg chg="add mod">
          <ac:chgData name="ISABEL G.L." userId="0a81957761c68d36" providerId="LiveId" clId="{CC084D7D-8AAD-4D89-A062-378A312B12F8}" dt="2021-08-02T20:40:08.254" v="564" actId="1076"/>
          <ac:picMkLst>
            <pc:docMk/>
            <pc:sldMk cId="2585584795" sldId="288"/>
            <ac:picMk id="7" creationId="{AFA174F5-06BC-4E85-A6D6-C42EE44E75E5}"/>
          </ac:picMkLst>
        </pc:picChg>
        <pc:picChg chg="add mod">
          <ac:chgData name="ISABEL G.L." userId="0a81957761c68d36" providerId="LiveId" clId="{CC084D7D-8AAD-4D89-A062-378A312B12F8}" dt="2021-08-02T20:36:11.514" v="533" actId="1076"/>
          <ac:picMkLst>
            <pc:docMk/>
            <pc:sldMk cId="2585584795" sldId="288"/>
            <ac:picMk id="9" creationId="{043BA1F7-31AA-475F-8665-C6D2F719E8AE}"/>
          </ac:picMkLst>
        </pc:picChg>
        <pc:picChg chg="add mod">
          <ac:chgData name="ISABEL G.L." userId="0a81957761c68d36" providerId="LiveId" clId="{CC084D7D-8AAD-4D89-A062-378A312B12F8}" dt="2021-08-02T20:33:44.250" v="506" actId="1076"/>
          <ac:picMkLst>
            <pc:docMk/>
            <pc:sldMk cId="2585584795" sldId="288"/>
            <ac:picMk id="11" creationId="{5A915F27-CDDA-449A-9699-A4A65D04843B}"/>
          </ac:picMkLst>
        </pc:picChg>
        <pc:picChg chg="add mod">
          <ac:chgData name="ISABEL G.L." userId="0a81957761c68d36" providerId="LiveId" clId="{CC084D7D-8AAD-4D89-A062-378A312B12F8}" dt="2021-08-02T20:33:25.869" v="487" actId="1076"/>
          <ac:picMkLst>
            <pc:docMk/>
            <pc:sldMk cId="2585584795" sldId="288"/>
            <ac:picMk id="13" creationId="{EB813D12-BC29-4FCB-91CD-C2D213BC6CF0}"/>
          </ac:picMkLst>
        </pc:picChg>
        <pc:picChg chg="add mod">
          <ac:chgData name="ISABEL G.L." userId="0a81957761c68d36" providerId="LiveId" clId="{CC084D7D-8AAD-4D89-A062-378A312B12F8}" dt="2021-08-02T20:31:52.777" v="418" actId="1076"/>
          <ac:picMkLst>
            <pc:docMk/>
            <pc:sldMk cId="2585584795" sldId="288"/>
            <ac:picMk id="15" creationId="{573B19D1-A5E5-4025-A07A-E13F82063FAD}"/>
          </ac:picMkLst>
        </pc:picChg>
        <pc:picChg chg="add mod">
          <ac:chgData name="ISABEL G.L." userId="0a81957761c68d36" providerId="LiveId" clId="{CC084D7D-8AAD-4D89-A062-378A312B12F8}" dt="2021-08-02T20:31:55.066" v="419" actId="1076"/>
          <ac:picMkLst>
            <pc:docMk/>
            <pc:sldMk cId="2585584795" sldId="288"/>
            <ac:picMk id="17" creationId="{C8ED2908-17CA-478F-96A3-987D7EFE8A45}"/>
          </ac:picMkLst>
        </pc:picChg>
        <pc:picChg chg="add mod">
          <ac:chgData name="ISABEL G.L." userId="0a81957761c68d36" providerId="LiveId" clId="{CC084D7D-8AAD-4D89-A062-378A312B12F8}" dt="2021-08-02T21:19:35.041" v="813" actId="1076"/>
          <ac:picMkLst>
            <pc:docMk/>
            <pc:sldMk cId="2585584795" sldId="288"/>
            <ac:picMk id="30" creationId="{3E5A048E-669B-4F72-97A2-039E39E8D517}"/>
          </ac:picMkLst>
        </pc:picChg>
        <pc:picChg chg="add mod">
          <ac:chgData name="ISABEL G.L." userId="0a81957761c68d36" providerId="LiveId" clId="{CC084D7D-8AAD-4D89-A062-378A312B12F8}" dt="2021-08-02T21:22:15.126" v="939" actId="1076"/>
          <ac:picMkLst>
            <pc:docMk/>
            <pc:sldMk cId="2585584795" sldId="288"/>
            <ac:picMk id="32" creationId="{08A24475-A792-45F4-825F-65CF83C18341}"/>
          </ac:picMkLst>
        </pc:picChg>
      </pc:sldChg>
      <pc:sldChg chg="addSp delSp modSp new del mod">
        <pc:chgData name="ISABEL G.L." userId="0a81957761c68d36" providerId="LiveId" clId="{CC084D7D-8AAD-4D89-A062-378A312B12F8}" dt="2021-08-02T21:32:09.734" v="1131" actId="47"/>
        <pc:sldMkLst>
          <pc:docMk/>
          <pc:sldMk cId="2304435049" sldId="289"/>
        </pc:sldMkLst>
        <pc:spChg chg="del">
          <ac:chgData name="ISABEL G.L." userId="0a81957761c68d36" providerId="LiveId" clId="{CC084D7D-8AAD-4D89-A062-378A312B12F8}" dt="2021-08-02T20:03:28.626" v="100" actId="478"/>
          <ac:spMkLst>
            <pc:docMk/>
            <pc:sldMk cId="2304435049" sldId="289"/>
            <ac:spMk id="2" creationId="{D9A6FD56-59F5-45AD-8AA4-96A050EE9B73}"/>
          </ac:spMkLst>
        </pc:spChg>
        <pc:spChg chg="del">
          <ac:chgData name="ISABEL G.L." userId="0a81957761c68d36" providerId="LiveId" clId="{CC084D7D-8AAD-4D89-A062-378A312B12F8}" dt="2021-08-02T20:03:30.332" v="101" actId="478"/>
          <ac:spMkLst>
            <pc:docMk/>
            <pc:sldMk cId="2304435049" sldId="289"/>
            <ac:spMk id="3" creationId="{682C25F4-BB09-4E98-822F-66C5180A1F34}"/>
          </ac:spMkLst>
        </pc:spChg>
        <pc:spChg chg="add mod">
          <ac:chgData name="ISABEL G.L." userId="0a81957761c68d36" providerId="LiveId" clId="{CC084D7D-8AAD-4D89-A062-378A312B12F8}" dt="2021-08-02T20:03:25.865" v="99" actId="20577"/>
          <ac:spMkLst>
            <pc:docMk/>
            <pc:sldMk cId="2304435049" sldId="289"/>
            <ac:spMk id="4" creationId="{F2809388-346A-49B4-A0AB-7D78F96DA255}"/>
          </ac:spMkLst>
        </pc:spChg>
      </pc:sldChg>
      <pc:sldChg chg="modSp add mod ord">
        <pc:chgData name="ISABEL G.L." userId="0a81957761c68d36" providerId="LiveId" clId="{CC084D7D-8AAD-4D89-A062-378A312B12F8}" dt="2021-08-02T20:03:51.921" v="116" actId="14100"/>
        <pc:sldMkLst>
          <pc:docMk/>
          <pc:sldMk cId="3837452495" sldId="290"/>
        </pc:sldMkLst>
        <pc:spChg chg="mod">
          <ac:chgData name="ISABEL G.L." userId="0a81957761c68d36" providerId="LiveId" clId="{CC084D7D-8AAD-4D89-A062-378A312B12F8}" dt="2021-08-02T20:03:51.921" v="116" actId="14100"/>
          <ac:spMkLst>
            <pc:docMk/>
            <pc:sldMk cId="3837452495" sldId="290"/>
            <ac:spMk id="3" creationId="{16ACAC6B-85C1-4FF2-892E-E0DA1E9F6B46}"/>
          </ac:spMkLst>
        </pc:spChg>
      </pc:sldChg>
      <pc:sldChg chg="addSp delSp modSp new mod">
        <pc:chgData name="ISABEL G.L." userId="0a81957761c68d36" providerId="LiveId" clId="{CC084D7D-8AAD-4D89-A062-378A312B12F8}" dt="2021-08-02T20:15:16.089" v="378" actId="1076"/>
        <pc:sldMkLst>
          <pc:docMk/>
          <pc:sldMk cId="2324351085" sldId="291"/>
        </pc:sldMkLst>
        <pc:spChg chg="del">
          <ac:chgData name="ISABEL G.L." userId="0a81957761c68d36" providerId="LiveId" clId="{CC084D7D-8AAD-4D89-A062-378A312B12F8}" dt="2021-08-02T20:09:59.835" v="121" actId="478"/>
          <ac:spMkLst>
            <pc:docMk/>
            <pc:sldMk cId="2324351085" sldId="291"/>
            <ac:spMk id="2" creationId="{6439AF4B-D025-4BC2-9E91-9E693F99CC33}"/>
          </ac:spMkLst>
        </pc:spChg>
        <pc:spChg chg="del">
          <ac:chgData name="ISABEL G.L." userId="0a81957761c68d36" providerId="LiveId" clId="{CC084D7D-8AAD-4D89-A062-378A312B12F8}" dt="2021-08-02T20:10:22.256" v="146" actId="1032"/>
          <ac:spMkLst>
            <pc:docMk/>
            <pc:sldMk cId="2324351085" sldId="291"/>
            <ac:spMk id="3" creationId="{398BB25A-E429-42CA-A834-50EC35C7B708}"/>
          </ac:spMkLst>
        </pc:spChg>
        <pc:spChg chg="add mod">
          <ac:chgData name="ISABEL G.L." userId="0a81957761c68d36" providerId="LiveId" clId="{CC084D7D-8AAD-4D89-A062-378A312B12F8}" dt="2021-08-02T20:10:09.591" v="145" actId="20577"/>
          <ac:spMkLst>
            <pc:docMk/>
            <pc:sldMk cId="2324351085" sldId="291"/>
            <ac:spMk id="4" creationId="{781C157C-C1D4-40B7-BC2E-8CC2298B2C0F}"/>
          </ac:spMkLst>
        </pc:spChg>
        <pc:spChg chg="add mod">
          <ac:chgData name="ISABEL G.L." userId="0a81957761c68d36" providerId="LiveId" clId="{CC084D7D-8AAD-4D89-A062-378A312B12F8}" dt="2021-08-02T20:11:52.968" v="343" actId="207"/>
          <ac:spMkLst>
            <pc:docMk/>
            <pc:sldMk cId="2324351085" sldId="291"/>
            <ac:spMk id="6" creationId="{AA25CD33-9FE5-429E-87AB-ADFB37E36BCE}"/>
          </ac:spMkLst>
        </pc:spChg>
        <pc:spChg chg="add mod">
          <ac:chgData name="ISABEL G.L." userId="0a81957761c68d36" providerId="LiveId" clId="{CC084D7D-8AAD-4D89-A062-378A312B12F8}" dt="2021-08-02T20:12:04.524" v="346" actId="208"/>
          <ac:spMkLst>
            <pc:docMk/>
            <pc:sldMk cId="2324351085" sldId="291"/>
            <ac:spMk id="7" creationId="{5E0A4754-D99A-41D9-8010-133509A54583}"/>
          </ac:spMkLst>
        </pc:spChg>
        <pc:spChg chg="add mod">
          <ac:chgData name="ISABEL G.L." userId="0a81957761c68d36" providerId="LiveId" clId="{CC084D7D-8AAD-4D89-A062-378A312B12F8}" dt="2021-08-02T20:15:16.089" v="378" actId="1076"/>
          <ac:spMkLst>
            <pc:docMk/>
            <pc:sldMk cId="2324351085" sldId="291"/>
            <ac:spMk id="9" creationId="{AD09E21C-22C7-4A8D-ADAE-26307DDDF401}"/>
          </ac:spMkLst>
        </pc:spChg>
        <pc:graphicFrameChg chg="add mod modGraphic">
          <ac:chgData name="ISABEL G.L." userId="0a81957761c68d36" providerId="LiveId" clId="{CC084D7D-8AAD-4D89-A062-378A312B12F8}" dt="2021-08-02T20:12:10.873" v="347" actId="12100"/>
          <ac:graphicFrameMkLst>
            <pc:docMk/>
            <pc:sldMk cId="2324351085" sldId="291"/>
            <ac:graphicFrameMk id="5" creationId="{7C437646-50A8-47F6-95BC-69E633854E37}"/>
          </ac:graphicFrameMkLst>
        </pc:graphicFrameChg>
        <pc:picChg chg="add mod">
          <ac:chgData name="ISABEL G.L." userId="0a81957761c68d36" providerId="LiveId" clId="{CC084D7D-8AAD-4D89-A062-378A312B12F8}" dt="2021-08-02T20:14:55.376" v="356" actId="1076"/>
          <ac:picMkLst>
            <pc:docMk/>
            <pc:sldMk cId="2324351085" sldId="291"/>
            <ac:picMk id="8" creationId="{7324EED7-C217-43F7-9C45-D61F3CD41E77}"/>
          </ac:picMkLst>
        </pc:picChg>
        <pc:picChg chg="add mod">
          <ac:chgData name="ISABEL G.L." userId="0a81957761c68d36" providerId="LiveId" clId="{CC084D7D-8AAD-4D89-A062-378A312B12F8}" dt="2021-08-02T20:14:24.174" v="353" actId="167"/>
          <ac:picMkLst>
            <pc:docMk/>
            <pc:sldMk cId="2324351085" sldId="291"/>
            <ac:picMk id="1026" creationId="{33CE98EA-ADF7-4C40-8B18-D38809BF6C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a81957761c68d36/Datos%20adjuntos/Documentos/OMPAC/MOVILIDAD%20SUR/&#218;ltimos%20Documentos/Talleres%20Encuesta%20Final%20(Satisfacci&#243;n)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Principal instrumento para mejorar la inclusión</c:v>
                </c:pt>
              </c:strCache>
            </c:strRef>
          </c:tx>
          <c:spPr>
            <a:solidFill>
              <a:srgbClr val="E0DD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0DD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C-45A7-AFAD-19174E97BF69}"/>
              </c:ext>
            </c:extLst>
          </c:dPt>
          <c:dPt>
            <c:idx val="1"/>
            <c:invertIfNegative val="0"/>
            <c:bubble3D val="0"/>
            <c:spPr>
              <a:solidFill>
                <a:srgbClr val="E0DD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C-45A7-AFAD-19174E97BF69}"/>
              </c:ext>
            </c:extLst>
          </c:dPt>
          <c:dPt>
            <c:idx val="2"/>
            <c:invertIfNegative val="0"/>
            <c:bubble3D val="0"/>
            <c:spPr>
              <a:solidFill>
                <a:srgbClr val="E0DD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C-45A7-AFAD-19174E97BF69}"/>
              </c:ext>
            </c:extLst>
          </c:dPt>
          <c:dPt>
            <c:idx val="3"/>
            <c:invertIfNegative val="0"/>
            <c:bubble3D val="0"/>
            <c:spPr>
              <a:solidFill>
                <a:srgbClr val="E0DD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AC-45A7-AFAD-19174E97BF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book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Biciestacionamientos</c:v>
                </c:pt>
                <c:pt idx="1">
                  <c:v>Cultura vial</c:v>
                </c:pt>
                <c:pt idx="2">
                  <c:v>Ciclovías</c:v>
                </c:pt>
                <c:pt idx="3">
                  <c:v>Promocionar su uso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9.6</c:v>
                </c:pt>
                <c:pt idx="1">
                  <c:v>52.6</c:v>
                </c:pt>
                <c:pt idx="2">
                  <c:v>11.1</c:v>
                </c:pt>
                <c:pt idx="3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AC-45A7-AFAD-19174E97B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41918288"/>
        <c:axId val="641923536"/>
      </c:barChart>
      <c:catAx>
        <c:axId val="641918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ea typeface="+mn-ea"/>
                <a:cs typeface="+mn-cs"/>
              </a:defRPr>
            </a:pPr>
            <a:endParaRPr lang="es-MX"/>
          </a:p>
        </c:txPr>
        <c:crossAx val="641923536"/>
        <c:crosses val="autoZero"/>
        <c:auto val="1"/>
        <c:lblAlgn val="ctr"/>
        <c:lblOffset val="100"/>
        <c:noMultiLvlLbl val="0"/>
      </c:catAx>
      <c:valAx>
        <c:axId val="641923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4191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book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'[Talleres Encuesta Final (Satisfacción) Final.xlsx]Hoja2'!$M$4:$M$7</c:f>
              <c:strCache>
                <c:ptCount val="4"/>
                <c:pt idx="0">
                  <c:v>Banquetas</c:v>
                </c:pt>
                <c:pt idx="1">
                  <c:v>Estaciones de transporte público</c:v>
                </c:pt>
                <c:pt idx="2">
                  <c:v>Plazas comerciales y/o comercios pequeños</c:v>
                </c:pt>
                <c:pt idx="3">
                  <c:v>Plazas o parques públicos</c:v>
                </c:pt>
              </c:strCache>
            </c:strRef>
          </c:cat>
          <c:val>
            <c:numRef>
              <c:f>'[Talleres Encuesta Final (Satisfacción) Final.xlsx]Hoja2'!$N$4:$N$7</c:f>
              <c:numCache>
                <c:formatCode>General</c:formatCode>
                <c:ptCount val="4"/>
                <c:pt idx="0">
                  <c:v>44</c:v>
                </c:pt>
                <c:pt idx="1">
                  <c:v>65</c:v>
                </c:pt>
                <c:pt idx="2">
                  <c:v>42</c:v>
                </c:pt>
                <c:pt idx="3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Hoja2!#REF!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E9B-465C-AF49-BE25FB9ED8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36400640"/>
        <c:axId val="936400968"/>
      </c:barChart>
      <c:catAx>
        <c:axId val="936400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ea typeface="+mn-ea"/>
                <a:cs typeface="+mn-cs"/>
              </a:defRPr>
            </a:pPr>
            <a:endParaRPr lang="es-MX"/>
          </a:p>
        </c:txPr>
        <c:crossAx val="936400968"/>
        <c:crosses val="autoZero"/>
        <c:auto val="1"/>
        <c:lblAlgn val="ctr"/>
        <c:lblOffset val="100"/>
        <c:noMultiLvlLbl val="0"/>
      </c:catAx>
      <c:valAx>
        <c:axId val="936400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640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¿Por qué utiliza este modo de transporte?</c:v>
                </c:pt>
              </c:strCache>
            </c:strRef>
          </c:tx>
          <c:spPr>
            <a:solidFill>
              <a:srgbClr val="F18627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86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1A-49D8-BF13-B7F80F9BC7EE}"/>
              </c:ext>
            </c:extLst>
          </c:dPt>
          <c:dPt>
            <c:idx val="1"/>
            <c:invertIfNegative val="0"/>
            <c:bubble3D val="0"/>
            <c:spPr>
              <a:solidFill>
                <a:srgbClr val="F186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1A-49D8-BF13-B7F80F9BC7EE}"/>
              </c:ext>
            </c:extLst>
          </c:dPt>
          <c:dPt>
            <c:idx val="2"/>
            <c:invertIfNegative val="0"/>
            <c:bubble3D val="0"/>
            <c:spPr>
              <a:solidFill>
                <a:srgbClr val="F186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1A-49D8-BF13-B7F80F9BC7EE}"/>
              </c:ext>
            </c:extLst>
          </c:dPt>
          <c:dPt>
            <c:idx val="3"/>
            <c:invertIfNegative val="0"/>
            <c:bubble3D val="0"/>
            <c:spPr>
              <a:solidFill>
                <a:srgbClr val="F186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1A-49D8-BF13-B7F80F9BC7EE}"/>
              </c:ext>
            </c:extLst>
          </c:dPt>
          <c:dPt>
            <c:idx val="4"/>
            <c:invertIfNegative val="0"/>
            <c:bubble3D val="0"/>
            <c:spPr>
              <a:solidFill>
                <a:srgbClr val="F186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1A-49D8-BF13-B7F80F9BC7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book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Por economía </c:v>
                </c:pt>
                <c:pt idx="1">
                  <c:v>Por salud</c:v>
                </c:pt>
                <c:pt idx="2">
                  <c:v>Por deporte/ocio</c:v>
                </c:pt>
                <c:pt idx="3">
                  <c:v>Por cuestiones ambientales </c:v>
                </c:pt>
                <c:pt idx="4">
                  <c:v>Por lo práctico y accesible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36.299999999999997</c:v>
                </c:pt>
                <c:pt idx="1">
                  <c:v>11.6</c:v>
                </c:pt>
                <c:pt idx="2">
                  <c:v>23</c:v>
                </c:pt>
                <c:pt idx="3">
                  <c:v>4.7</c:v>
                </c:pt>
                <c:pt idx="4">
                  <c:v>24.4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1A-49D8-BF13-B7F80F9BC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2867152"/>
        <c:axId val="312870104"/>
      </c:barChart>
      <c:catAx>
        <c:axId val="312867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ea typeface="+mn-ea"/>
                <a:cs typeface="+mn-cs"/>
              </a:defRPr>
            </a:pPr>
            <a:endParaRPr lang="es-MX"/>
          </a:p>
        </c:txPr>
        <c:crossAx val="312870104"/>
        <c:crosses val="autoZero"/>
        <c:auto val="1"/>
        <c:lblAlgn val="ctr"/>
        <c:lblOffset val="100"/>
        <c:noMultiLvlLbl val="0"/>
      </c:catAx>
      <c:valAx>
        <c:axId val="312870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1286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Problemas de movilidad ciclista</c:v>
                </c:pt>
              </c:strCache>
            </c:strRef>
          </c:tx>
          <c:spPr>
            <a:solidFill>
              <a:srgbClr val="2B293A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1-49A0-A63A-527269334F91}"/>
              </c:ext>
            </c:extLst>
          </c:dPt>
          <c:dPt>
            <c:idx val="1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1-49A0-A63A-527269334F91}"/>
              </c:ext>
            </c:extLst>
          </c:dPt>
          <c:dPt>
            <c:idx val="2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1-49A0-A63A-527269334F91}"/>
              </c:ext>
            </c:extLst>
          </c:dPt>
          <c:dPt>
            <c:idx val="3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1-49A0-A63A-527269334F91}"/>
              </c:ext>
            </c:extLst>
          </c:dPt>
          <c:dPt>
            <c:idx val="4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21-49A0-A63A-527269334F91}"/>
              </c:ext>
            </c:extLst>
          </c:dPt>
          <c:dPt>
            <c:idx val="5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21-49A0-A63A-527269334F91}"/>
              </c:ext>
            </c:extLst>
          </c:dPt>
          <c:dPt>
            <c:idx val="6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121-49A0-A63A-527269334F91}"/>
              </c:ext>
            </c:extLst>
          </c:dPt>
          <c:dPt>
            <c:idx val="7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121-49A0-A63A-527269334F91}"/>
              </c:ext>
            </c:extLst>
          </c:dPt>
          <c:dPt>
            <c:idx val="8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121-49A0-A63A-527269334F91}"/>
              </c:ext>
            </c:extLst>
          </c:dPt>
          <c:dPt>
            <c:idx val="9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121-49A0-A63A-527269334F91}"/>
              </c:ext>
            </c:extLst>
          </c:dPt>
          <c:dPt>
            <c:idx val="10"/>
            <c:invertIfNegative val="0"/>
            <c:bubble3D val="0"/>
            <c:spPr>
              <a:solidFill>
                <a:srgbClr val="2B29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121-49A0-A63A-527269334F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venir book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Falta de ciclovías (calles mal diseñadas)</c:v>
                </c:pt>
                <c:pt idx="1">
                  <c:v>Falta de conexión de la infraestuctura ciclista con otras infraestructuras viales</c:v>
                </c:pt>
                <c:pt idx="2">
                  <c:v>Falta de cultura vial (respecto al ciclista)</c:v>
                </c:pt>
                <c:pt idx="3">
                  <c:v>Falta de conexión con otros modos de transporte</c:v>
                </c:pt>
                <c:pt idx="4">
                  <c:v>Tráfico y altas velocidades</c:v>
                </c:pt>
                <c:pt idx="5">
                  <c:v>Grandes distancias</c:v>
                </c:pt>
                <c:pt idx="6">
                  <c:v>Topografía con fuertes pendientes</c:v>
                </c:pt>
                <c:pt idx="7">
                  <c:v>Robo de bicicletas</c:v>
                </c:pt>
                <c:pt idx="8">
                  <c:v>Condiciones climáticas adversas</c:v>
                </c:pt>
                <c:pt idx="9">
                  <c:v>Lugar seguro para estacionarse</c:v>
                </c:pt>
                <c:pt idx="10">
                  <c:v>Otra</c:v>
                </c:pt>
              </c:strCache>
            </c:strRef>
          </c:cat>
          <c:val>
            <c:numRef>
              <c:f>Hoja1!$B$2:$B$12</c:f>
              <c:numCache>
                <c:formatCode>General</c:formatCode>
                <c:ptCount val="11"/>
                <c:pt idx="0">
                  <c:v>13</c:v>
                </c:pt>
                <c:pt idx="1">
                  <c:v>12.4</c:v>
                </c:pt>
                <c:pt idx="2">
                  <c:v>33</c:v>
                </c:pt>
                <c:pt idx="3">
                  <c:v>9</c:v>
                </c:pt>
                <c:pt idx="4">
                  <c:v>15.1</c:v>
                </c:pt>
                <c:pt idx="5">
                  <c:v>9.1</c:v>
                </c:pt>
                <c:pt idx="6">
                  <c:v>0.4</c:v>
                </c:pt>
                <c:pt idx="7">
                  <c:v>2.7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121-49A0-A63A-527269334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89478848"/>
        <c:axId val="589488688"/>
      </c:barChart>
      <c:valAx>
        <c:axId val="589488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89478848"/>
        <c:crosses val="autoZero"/>
        <c:crossBetween val="between"/>
      </c:valAx>
      <c:catAx>
        <c:axId val="5894788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ea typeface="+mn-ea"/>
                <a:cs typeface="+mn-cs"/>
              </a:defRPr>
            </a:pPr>
            <a:endParaRPr lang="es-MX"/>
          </a:p>
        </c:txPr>
        <c:crossAx val="589488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56353-C3A0-46C9-940F-56E1D2C3EE5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DF68FE6-DE2C-4DB6-B0CA-60D8AB019955}">
      <dgm:prSet phldrT="[Texto]"/>
      <dgm:spPr>
        <a:solidFill>
          <a:srgbClr val="CC44EC"/>
        </a:solidFill>
      </dgm:spPr>
      <dgm:t>
        <a:bodyPr/>
        <a:lstStyle/>
        <a:p>
          <a:r>
            <a:rPr lang="es-MX" dirty="0"/>
            <a:t>¿Cuáles son los beneficios del uso de la bicicleta?</a:t>
          </a:r>
        </a:p>
      </dgm:t>
    </dgm:pt>
    <dgm:pt modelId="{41555833-9AD8-491A-8771-CC3E2BACB7C5}" type="parTrans" cxnId="{311E59A0-5580-439D-A137-E81496F66F55}">
      <dgm:prSet/>
      <dgm:spPr/>
      <dgm:t>
        <a:bodyPr/>
        <a:lstStyle/>
        <a:p>
          <a:endParaRPr lang="es-MX"/>
        </a:p>
      </dgm:t>
    </dgm:pt>
    <dgm:pt modelId="{DA48D821-6597-43EE-967D-684327F4BE6E}" type="sibTrans" cxnId="{311E59A0-5580-439D-A137-E81496F66F55}">
      <dgm:prSet/>
      <dgm:spPr/>
      <dgm:t>
        <a:bodyPr/>
        <a:lstStyle/>
        <a:p>
          <a:endParaRPr lang="es-MX"/>
        </a:p>
      </dgm:t>
    </dgm:pt>
    <dgm:pt modelId="{6F06300A-F122-475D-AEA5-0A51054A1991}">
      <dgm:prSet/>
      <dgm:spPr>
        <a:solidFill>
          <a:srgbClr val="CC44EC"/>
        </a:solidFill>
      </dgm:spPr>
      <dgm:t>
        <a:bodyPr/>
        <a:lstStyle/>
        <a:p>
          <a:r>
            <a:rPr lang="es-MX" dirty="0"/>
            <a:t>¿Cuál es la percepción ciudadana sobre la problemática de la bicicleta?</a:t>
          </a:r>
        </a:p>
      </dgm:t>
    </dgm:pt>
    <dgm:pt modelId="{60C40F76-1E27-4060-9340-09DD3AADB5D7}" type="parTrans" cxnId="{657633A2-4B43-4E55-9AA6-AB50E05CC542}">
      <dgm:prSet/>
      <dgm:spPr/>
      <dgm:t>
        <a:bodyPr/>
        <a:lstStyle/>
        <a:p>
          <a:endParaRPr lang="es-MX"/>
        </a:p>
      </dgm:t>
    </dgm:pt>
    <dgm:pt modelId="{FE5DBCC7-BC2A-4D43-A4A2-BCC63C3AFD6D}" type="sibTrans" cxnId="{657633A2-4B43-4E55-9AA6-AB50E05CC542}">
      <dgm:prSet/>
      <dgm:spPr/>
      <dgm:t>
        <a:bodyPr/>
        <a:lstStyle/>
        <a:p>
          <a:endParaRPr lang="es-MX"/>
        </a:p>
      </dgm:t>
    </dgm:pt>
    <dgm:pt modelId="{4D5F30C4-9D7F-41AA-B09E-962A41A7C280}" type="pres">
      <dgm:prSet presAssocID="{43F56353-C3A0-46C9-940F-56E1D2C3EE56}" presName="cycle" presStyleCnt="0">
        <dgm:presLayoutVars>
          <dgm:dir/>
          <dgm:resizeHandles val="exact"/>
        </dgm:presLayoutVars>
      </dgm:prSet>
      <dgm:spPr/>
    </dgm:pt>
    <dgm:pt modelId="{D486052E-9EE9-405D-A91C-1E52E2292281}" type="pres">
      <dgm:prSet presAssocID="{3DF68FE6-DE2C-4DB6-B0CA-60D8AB019955}" presName="arrow" presStyleLbl="node1" presStyleIdx="0" presStyleCnt="2">
        <dgm:presLayoutVars>
          <dgm:bulletEnabled val="1"/>
        </dgm:presLayoutVars>
      </dgm:prSet>
      <dgm:spPr/>
    </dgm:pt>
    <dgm:pt modelId="{A3DD843C-2ED0-46E7-89DC-7E53662A71EF}" type="pres">
      <dgm:prSet presAssocID="{6F06300A-F122-475D-AEA5-0A51054A1991}" presName="arrow" presStyleLbl="node1" presStyleIdx="1" presStyleCnt="2">
        <dgm:presLayoutVars>
          <dgm:bulletEnabled val="1"/>
        </dgm:presLayoutVars>
      </dgm:prSet>
      <dgm:spPr/>
    </dgm:pt>
  </dgm:ptLst>
  <dgm:cxnLst>
    <dgm:cxn modelId="{372A2996-7434-409B-B322-12B3FA681C8D}" type="presOf" srcId="{3DF68FE6-DE2C-4DB6-B0CA-60D8AB019955}" destId="{D486052E-9EE9-405D-A91C-1E52E2292281}" srcOrd="0" destOrd="0" presId="urn:microsoft.com/office/officeart/2005/8/layout/arrow1"/>
    <dgm:cxn modelId="{93EC2F99-204C-4FDA-8041-01032401C4F4}" type="presOf" srcId="{6F06300A-F122-475D-AEA5-0A51054A1991}" destId="{A3DD843C-2ED0-46E7-89DC-7E53662A71EF}" srcOrd="0" destOrd="0" presId="urn:microsoft.com/office/officeart/2005/8/layout/arrow1"/>
    <dgm:cxn modelId="{311E59A0-5580-439D-A137-E81496F66F55}" srcId="{43F56353-C3A0-46C9-940F-56E1D2C3EE56}" destId="{3DF68FE6-DE2C-4DB6-B0CA-60D8AB019955}" srcOrd="0" destOrd="0" parTransId="{41555833-9AD8-491A-8771-CC3E2BACB7C5}" sibTransId="{DA48D821-6597-43EE-967D-684327F4BE6E}"/>
    <dgm:cxn modelId="{657633A2-4B43-4E55-9AA6-AB50E05CC542}" srcId="{43F56353-C3A0-46C9-940F-56E1D2C3EE56}" destId="{6F06300A-F122-475D-AEA5-0A51054A1991}" srcOrd="1" destOrd="0" parTransId="{60C40F76-1E27-4060-9340-09DD3AADB5D7}" sibTransId="{FE5DBCC7-BC2A-4D43-A4A2-BCC63C3AFD6D}"/>
    <dgm:cxn modelId="{75D4F6E2-B2AA-4AA3-8F18-1771FF35CC22}" type="presOf" srcId="{43F56353-C3A0-46C9-940F-56E1D2C3EE56}" destId="{4D5F30C4-9D7F-41AA-B09E-962A41A7C280}" srcOrd="0" destOrd="0" presId="urn:microsoft.com/office/officeart/2005/8/layout/arrow1"/>
    <dgm:cxn modelId="{D4E29515-26CB-4903-A880-8558A3720746}" type="presParOf" srcId="{4D5F30C4-9D7F-41AA-B09E-962A41A7C280}" destId="{D486052E-9EE9-405D-A91C-1E52E2292281}" srcOrd="0" destOrd="0" presId="urn:microsoft.com/office/officeart/2005/8/layout/arrow1"/>
    <dgm:cxn modelId="{FA215A9F-DA5B-435A-9B15-5EF615FD9618}" type="presParOf" srcId="{4D5F30C4-9D7F-41AA-B09E-962A41A7C280}" destId="{A3DD843C-2ED0-46E7-89DC-7E53662A71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97C1D-0B8C-4DE6-B06A-82EBFE2735F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A2CCD8BF-BB42-4158-96AB-06D360CE1151}">
      <dgm:prSet phldrT="[Texto]" custT="1"/>
      <dgm:spPr>
        <a:solidFill>
          <a:schemeClr val="bg1">
            <a:lumMod val="95000"/>
          </a:schemeClr>
        </a:solidFill>
        <a:ln w="28575">
          <a:noFill/>
        </a:ln>
      </dgm:spPr>
      <dgm:t>
        <a:bodyPr/>
        <a:lstStyle/>
        <a:p>
          <a:r>
            <a:rPr lang="es-MX" sz="1800" b="1" dirty="0"/>
            <a:t>Proceso Participativo</a:t>
          </a:r>
        </a:p>
      </dgm:t>
    </dgm:pt>
    <dgm:pt modelId="{390A4572-AB85-4C58-8D70-43FED9CA96B5}" type="parTrans" cxnId="{81CF0C99-AEC6-4B1F-BF7D-15682100E7ED}">
      <dgm:prSet/>
      <dgm:spPr/>
      <dgm:t>
        <a:bodyPr/>
        <a:lstStyle/>
        <a:p>
          <a:endParaRPr lang="es-MX"/>
        </a:p>
      </dgm:t>
    </dgm:pt>
    <dgm:pt modelId="{DA0EC8BA-28DB-4CE6-97A0-DC87F1962D6C}" type="sibTrans" cxnId="{81CF0C99-AEC6-4B1F-BF7D-15682100E7ED}">
      <dgm:prSet/>
      <dgm:spPr/>
      <dgm:t>
        <a:bodyPr/>
        <a:lstStyle/>
        <a:p>
          <a:endParaRPr lang="es-MX"/>
        </a:p>
      </dgm:t>
    </dgm:pt>
    <dgm:pt modelId="{6CD6FA97-31AC-4C3B-BAE0-104AE590BC48}">
      <dgm:prSet phldrT="[Texto]"/>
      <dgm:spPr>
        <a:ln w="38100">
          <a:solidFill>
            <a:srgbClr val="F18627"/>
          </a:solidFill>
        </a:ln>
      </dgm:spPr>
      <dgm:t>
        <a:bodyPr/>
        <a:lstStyle/>
        <a:p>
          <a:r>
            <a:rPr lang="es-MX" dirty="0"/>
            <a:t>Etapa 1. Talleres</a:t>
          </a:r>
        </a:p>
      </dgm:t>
    </dgm:pt>
    <dgm:pt modelId="{6431C104-2153-42B0-B033-2A59CD56FFF8}" type="parTrans" cxnId="{6164BA12-8FC8-4F64-9460-545755567BC7}">
      <dgm:prSet/>
      <dgm:spPr/>
      <dgm:t>
        <a:bodyPr/>
        <a:lstStyle/>
        <a:p>
          <a:endParaRPr lang="es-MX"/>
        </a:p>
      </dgm:t>
    </dgm:pt>
    <dgm:pt modelId="{E595CD80-E63F-4F16-9F88-1DA0F953AB3E}" type="sibTrans" cxnId="{6164BA12-8FC8-4F64-9460-545755567BC7}">
      <dgm:prSet/>
      <dgm:spPr/>
      <dgm:t>
        <a:bodyPr/>
        <a:lstStyle/>
        <a:p>
          <a:endParaRPr lang="es-MX"/>
        </a:p>
      </dgm:t>
    </dgm:pt>
    <dgm:pt modelId="{5A13718E-5F80-4BF1-9EAD-60B3C6EC5122}">
      <dgm:prSet phldrT="[Texto]"/>
      <dgm:spPr>
        <a:ln w="38100">
          <a:solidFill>
            <a:srgbClr val="2B293A"/>
          </a:solidFill>
        </a:ln>
      </dgm:spPr>
      <dgm:t>
        <a:bodyPr/>
        <a:lstStyle/>
        <a:p>
          <a:r>
            <a:rPr lang="es-MX" dirty="0"/>
            <a:t>Etapa 2. Encuesta de Percepción</a:t>
          </a:r>
        </a:p>
      </dgm:t>
    </dgm:pt>
    <dgm:pt modelId="{617C93D9-77E9-46B7-A18D-D7E032EDAE1B}" type="parTrans" cxnId="{1E379C94-6504-4FE8-9965-B77AD244E35F}">
      <dgm:prSet/>
      <dgm:spPr/>
      <dgm:t>
        <a:bodyPr/>
        <a:lstStyle/>
        <a:p>
          <a:endParaRPr lang="es-MX"/>
        </a:p>
      </dgm:t>
    </dgm:pt>
    <dgm:pt modelId="{22E0DA2B-F368-474A-8B05-3605BAE53BF7}" type="sibTrans" cxnId="{1E379C94-6504-4FE8-9965-B77AD244E35F}">
      <dgm:prSet/>
      <dgm:spPr/>
      <dgm:t>
        <a:bodyPr/>
        <a:lstStyle/>
        <a:p>
          <a:endParaRPr lang="es-MX"/>
        </a:p>
      </dgm:t>
    </dgm:pt>
    <dgm:pt modelId="{18392D7A-023C-48FE-8582-51B8EE944FF4}">
      <dgm:prSet phldrT="[Texto]"/>
      <dgm:spPr>
        <a:ln w="28575">
          <a:solidFill>
            <a:srgbClr val="F18627"/>
          </a:solidFill>
        </a:ln>
      </dgm:spPr>
      <dgm:t>
        <a:bodyPr/>
        <a:lstStyle/>
        <a:p>
          <a:r>
            <a:rPr lang="es-MX" dirty="0"/>
            <a:t>Taller 1. Modo de Transporte</a:t>
          </a:r>
        </a:p>
      </dgm:t>
    </dgm:pt>
    <dgm:pt modelId="{89A75E40-4FA4-4BBA-B229-F6A421451203}" type="parTrans" cxnId="{3A0C7E88-B420-4FE5-97FA-36CA69E432CD}">
      <dgm:prSet/>
      <dgm:spPr/>
      <dgm:t>
        <a:bodyPr/>
        <a:lstStyle/>
        <a:p>
          <a:endParaRPr lang="es-MX"/>
        </a:p>
      </dgm:t>
    </dgm:pt>
    <dgm:pt modelId="{4A6C94BF-80B2-4E02-BA47-29D04B4F14C7}" type="sibTrans" cxnId="{3A0C7E88-B420-4FE5-97FA-36CA69E432CD}">
      <dgm:prSet/>
      <dgm:spPr/>
      <dgm:t>
        <a:bodyPr/>
        <a:lstStyle/>
        <a:p>
          <a:endParaRPr lang="es-MX"/>
        </a:p>
      </dgm:t>
    </dgm:pt>
    <dgm:pt modelId="{F9D9792B-AF17-4513-8371-AF42F80DD5B9}">
      <dgm:prSet phldrT="[Texto]"/>
      <dgm:spPr>
        <a:ln w="28575">
          <a:solidFill>
            <a:srgbClr val="F18627"/>
          </a:solidFill>
        </a:ln>
      </dgm:spPr>
      <dgm:t>
        <a:bodyPr/>
        <a:lstStyle/>
        <a:p>
          <a:r>
            <a:rPr lang="es-MX" dirty="0"/>
            <a:t>Taller 2. Seguridad Vial</a:t>
          </a:r>
        </a:p>
      </dgm:t>
    </dgm:pt>
    <dgm:pt modelId="{3880D777-740E-4286-A6CF-8E3FA2F47411}" type="parTrans" cxnId="{621F4EA0-48D7-4D5E-96E5-2882DDDAB224}">
      <dgm:prSet/>
      <dgm:spPr/>
      <dgm:t>
        <a:bodyPr/>
        <a:lstStyle/>
        <a:p>
          <a:endParaRPr lang="es-MX"/>
        </a:p>
      </dgm:t>
    </dgm:pt>
    <dgm:pt modelId="{2B6312DF-3F8B-4515-B02E-95DEC96750FA}" type="sibTrans" cxnId="{621F4EA0-48D7-4D5E-96E5-2882DDDAB224}">
      <dgm:prSet/>
      <dgm:spPr/>
      <dgm:t>
        <a:bodyPr/>
        <a:lstStyle/>
        <a:p>
          <a:endParaRPr lang="es-MX"/>
        </a:p>
      </dgm:t>
    </dgm:pt>
    <dgm:pt modelId="{063C8705-7CA4-43CB-B7E7-EF7B563D68E5}">
      <dgm:prSet phldrT="[Texto]"/>
      <dgm:spPr>
        <a:ln w="28575">
          <a:solidFill>
            <a:srgbClr val="F18627"/>
          </a:solidFill>
        </a:ln>
      </dgm:spPr>
      <dgm:t>
        <a:bodyPr/>
        <a:lstStyle/>
        <a:p>
          <a:r>
            <a:rPr lang="es-MX" dirty="0"/>
            <a:t>Taller 3. Espacio Público</a:t>
          </a:r>
        </a:p>
      </dgm:t>
    </dgm:pt>
    <dgm:pt modelId="{C6A3B3F9-9391-4C27-A4E7-3A5CA38D3F50}" type="parTrans" cxnId="{2AFC3CEA-5345-4649-835C-6CF86BACFE01}">
      <dgm:prSet/>
      <dgm:spPr/>
      <dgm:t>
        <a:bodyPr/>
        <a:lstStyle/>
        <a:p>
          <a:endParaRPr lang="es-MX"/>
        </a:p>
      </dgm:t>
    </dgm:pt>
    <dgm:pt modelId="{33E2980B-2EE2-4C6B-A319-3624CDE3B132}" type="sibTrans" cxnId="{2AFC3CEA-5345-4649-835C-6CF86BACFE01}">
      <dgm:prSet/>
      <dgm:spPr/>
      <dgm:t>
        <a:bodyPr/>
        <a:lstStyle/>
        <a:p>
          <a:endParaRPr lang="es-MX"/>
        </a:p>
      </dgm:t>
    </dgm:pt>
    <dgm:pt modelId="{6CF4D9D2-4FEE-468A-A920-F255A8B33A52}">
      <dgm:prSet phldrT="[Texto]"/>
      <dgm:spPr>
        <a:ln w="28575">
          <a:solidFill>
            <a:srgbClr val="F18627"/>
          </a:solidFill>
        </a:ln>
      </dgm:spPr>
      <dgm:t>
        <a:bodyPr/>
        <a:lstStyle/>
        <a:p>
          <a:r>
            <a:rPr lang="es-MX" dirty="0"/>
            <a:t>Taller 4. Educación y Promoción</a:t>
          </a:r>
        </a:p>
      </dgm:t>
    </dgm:pt>
    <dgm:pt modelId="{522DE22F-C847-47D0-BB4A-07C999EEBC5C}" type="parTrans" cxnId="{E881DCAF-0A14-4BBF-A980-7CC65EA5FE89}">
      <dgm:prSet/>
      <dgm:spPr/>
      <dgm:t>
        <a:bodyPr/>
        <a:lstStyle/>
        <a:p>
          <a:endParaRPr lang="es-MX"/>
        </a:p>
      </dgm:t>
    </dgm:pt>
    <dgm:pt modelId="{F36CAD4A-CE0E-41FC-8224-E9F97CD8F52E}" type="sibTrans" cxnId="{E881DCAF-0A14-4BBF-A980-7CC65EA5FE89}">
      <dgm:prSet/>
      <dgm:spPr/>
      <dgm:t>
        <a:bodyPr/>
        <a:lstStyle/>
        <a:p>
          <a:endParaRPr lang="es-MX"/>
        </a:p>
      </dgm:t>
    </dgm:pt>
    <dgm:pt modelId="{F9378BE9-589C-40B0-B587-ED92663641C8}">
      <dgm:prSet phldrT="[Texto]"/>
      <dgm:spPr>
        <a:ln w="38100">
          <a:solidFill>
            <a:srgbClr val="2B293A"/>
          </a:solidFill>
        </a:ln>
      </dgm:spPr>
      <dgm:t>
        <a:bodyPr/>
        <a:lstStyle/>
        <a:p>
          <a:r>
            <a:rPr lang="es-MX" dirty="0"/>
            <a:t>Aplicación de 653 encuestas </a:t>
          </a:r>
        </a:p>
      </dgm:t>
    </dgm:pt>
    <dgm:pt modelId="{03222FB4-69B4-4340-A698-BBE3C6989140}" type="parTrans" cxnId="{07BB4B09-6DF6-49D2-BF9F-04696FA55ECD}">
      <dgm:prSet/>
      <dgm:spPr/>
      <dgm:t>
        <a:bodyPr/>
        <a:lstStyle/>
        <a:p>
          <a:endParaRPr lang="es-MX"/>
        </a:p>
      </dgm:t>
    </dgm:pt>
    <dgm:pt modelId="{F70D3E25-4F22-4822-8F1A-A4357976839E}" type="sibTrans" cxnId="{07BB4B09-6DF6-49D2-BF9F-04696FA55ECD}">
      <dgm:prSet/>
      <dgm:spPr/>
      <dgm:t>
        <a:bodyPr/>
        <a:lstStyle/>
        <a:p>
          <a:endParaRPr lang="es-MX"/>
        </a:p>
      </dgm:t>
    </dgm:pt>
    <dgm:pt modelId="{499CD0FF-BDDD-41B1-94E9-1B4783773653}">
      <dgm:prSet phldrT="[Texto]"/>
      <dgm:spPr>
        <a:ln w="38100">
          <a:solidFill>
            <a:srgbClr val="2B293A"/>
          </a:solidFill>
        </a:ln>
      </dgm:spPr>
      <dgm:t>
        <a:bodyPr/>
        <a:lstStyle/>
        <a:p>
          <a:r>
            <a:rPr lang="es-MX" dirty="0"/>
            <a:t>30% (196) aplicadas en la Terminal Margaritas </a:t>
          </a:r>
        </a:p>
      </dgm:t>
    </dgm:pt>
    <dgm:pt modelId="{BA914268-F48C-4075-8A36-DFAC2DE09E85}" type="parTrans" cxnId="{36452CC9-D04C-4E33-9B6D-F67FC830F010}">
      <dgm:prSet/>
      <dgm:spPr/>
      <dgm:t>
        <a:bodyPr/>
        <a:lstStyle/>
        <a:p>
          <a:endParaRPr lang="es-MX"/>
        </a:p>
      </dgm:t>
    </dgm:pt>
    <dgm:pt modelId="{E670236B-AC55-4F26-BA15-946DABAF32CB}" type="sibTrans" cxnId="{36452CC9-D04C-4E33-9B6D-F67FC830F010}">
      <dgm:prSet/>
      <dgm:spPr/>
      <dgm:t>
        <a:bodyPr/>
        <a:lstStyle/>
        <a:p>
          <a:endParaRPr lang="es-MX"/>
        </a:p>
      </dgm:t>
    </dgm:pt>
    <dgm:pt modelId="{1DC9AD0D-7F93-4664-9B1A-2A9D83FF9FC0}">
      <dgm:prSet phldrT="[Texto]"/>
      <dgm:spPr>
        <a:ln w="38100">
          <a:solidFill>
            <a:srgbClr val="2B293A"/>
          </a:solidFill>
        </a:ln>
      </dgm:spPr>
      <dgm:t>
        <a:bodyPr/>
        <a:lstStyle/>
        <a:p>
          <a:r>
            <a:rPr lang="es-MX" dirty="0"/>
            <a:t>70% (457) aplicadas en línea</a:t>
          </a:r>
        </a:p>
      </dgm:t>
    </dgm:pt>
    <dgm:pt modelId="{B038C7D9-491C-42EE-B1FA-61797B64D2CE}" type="parTrans" cxnId="{15E3DD9A-570F-4973-8946-1D7B46407C43}">
      <dgm:prSet/>
      <dgm:spPr/>
      <dgm:t>
        <a:bodyPr/>
        <a:lstStyle/>
        <a:p>
          <a:endParaRPr lang="es-MX"/>
        </a:p>
      </dgm:t>
    </dgm:pt>
    <dgm:pt modelId="{8562B7B0-EEE5-462E-934F-C4CB914504F5}" type="sibTrans" cxnId="{15E3DD9A-570F-4973-8946-1D7B46407C43}">
      <dgm:prSet/>
      <dgm:spPr/>
      <dgm:t>
        <a:bodyPr/>
        <a:lstStyle/>
        <a:p>
          <a:endParaRPr lang="es-MX"/>
        </a:p>
      </dgm:t>
    </dgm:pt>
    <dgm:pt modelId="{BF326573-CE52-4835-A6E2-BADB195132B2}">
      <dgm:prSet phldrT="[Texto]"/>
      <dgm:spPr>
        <a:ln w="38100">
          <a:solidFill>
            <a:srgbClr val="2B293A"/>
          </a:solidFill>
        </a:ln>
      </dgm:spPr>
      <dgm:t>
        <a:bodyPr/>
        <a:lstStyle/>
        <a:p>
          <a:r>
            <a:rPr lang="es-MX" dirty="0"/>
            <a:t>Desarrollo de Metodología </a:t>
          </a:r>
        </a:p>
      </dgm:t>
    </dgm:pt>
    <dgm:pt modelId="{0495F0EE-E706-41C6-9B35-D987A6EFC035}" type="parTrans" cxnId="{3BD4FE8F-CEEA-4FBF-8CE2-8CF5115276C4}">
      <dgm:prSet/>
      <dgm:spPr/>
      <dgm:t>
        <a:bodyPr/>
        <a:lstStyle/>
        <a:p>
          <a:endParaRPr lang="es-MX"/>
        </a:p>
      </dgm:t>
    </dgm:pt>
    <dgm:pt modelId="{77F968EA-5F08-42BF-85BF-375AEAC53A80}" type="sibTrans" cxnId="{3BD4FE8F-CEEA-4FBF-8CE2-8CF5115276C4}">
      <dgm:prSet/>
      <dgm:spPr/>
      <dgm:t>
        <a:bodyPr/>
        <a:lstStyle/>
        <a:p>
          <a:endParaRPr lang="es-MX"/>
        </a:p>
      </dgm:t>
    </dgm:pt>
    <dgm:pt modelId="{09871D6B-9059-4899-B49B-92AB137DD882}">
      <dgm:prSet phldrT="[Texto]"/>
      <dgm:spPr>
        <a:ln w="28575">
          <a:solidFill>
            <a:srgbClr val="E0DD00"/>
          </a:solidFill>
        </a:ln>
      </dgm:spPr>
      <dgm:t>
        <a:bodyPr/>
        <a:lstStyle/>
        <a:p>
          <a:r>
            <a:rPr lang="es-MX" dirty="0"/>
            <a:t>Etapa 3. Recopilación</a:t>
          </a:r>
        </a:p>
      </dgm:t>
    </dgm:pt>
    <dgm:pt modelId="{DA7F7D12-556B-48F7-AA3F-02D1BBFD337D}" type="parTrans" cxnId="{63BD3488-4EC6-441F-A5DF-1D03EBDACBFC}">
      <dgm:prSet/>
      <dgm:spPr/>
      <dgm:t>
        <a:bodyPr/>
        <a:lstStyle/>
        <a:p>
          <a:endParaRPr lang="es-MX"/>
        </a:p>
      </dgm:t>
    </dgm:pt>
    <dgm:pt modelId="{2D692384-175C-4F3A-A5DD-3D9E013BA44F}" type="sibTrans" cxnId="{63BD3488-4EC6-441F-A5DF-1D03EBDACBFC}">
      <dgm:prSet/>
      <dgm:spPr/>
      <dgm:t>
        <a:bodyPr/>
        <a:lstStyle/>
        <a:p>
          <a:endParaRPr lang="es-MX"/>
        </a:p>
      </dgm:t>
    </dgm:pt>
    <dgm:pt modelId="{DD3E4345-73FB-4E83-9FA4-57CCFF93F167}">
      <dgm:prSet phldrT="[Texto]"/>
      <dgm:spPr>
        <a:ln w="28575">
          <a:solidFill>
            <a:srgbClr val="E0DD00"/>
          </a:solidFill>
        </a:ln>
      </dgm:spPr>
      <dgm:t>
        <a:bodyPr/>
        <a:lstStyle/>
        <a:p>
          <a:r>
            <a:rPr lang="es-MX" dirty="0"/>
            <a:t>Construcción de escenarios </a:t>
          </a:r>
        </a:p>
        <a:p>
          <a:r>
            <a:rPr lang="es-MX" dirty="0"/>
            <a:t>Perfil de Usuarios</a:t>
          </a:r>
        </a:p>
      </dgm:t>
    </dgm:pt>
    <dgm:pt modelId="{6791C870-43C1-4F8E-B201-071804493F32}" type="parTrans" cxnId="{A862B675-9929-4D2C-9B8D-643D124C200F}">
      <dgm:prSet/>
      <dgm:spPr/>
      <dgm:t>
        <a:bodyPr/>
        <a:lstStyle/>
        <a:p>
          <a:endParaRPr lang="es-MX"/>
        </a:p>
      </dgm:t>
    </dgm:pt>
    <dgm:pt modelId="{FB1B10DA-40F6-4AB7-BD23-94EC1C49D5D8}" type="sibTrans" cxnId="{A862B675-9929-4D2C-9B8D-643D124C200F}">
      <dgm:prSet/>
      <dgm:spPr/>
      <dgm:t>
        <a:bodyPr/>
        <a:lstStyle/>
        <a:p>
          <a:endParaRPr lang="es-MX"/>
        </a:p>
      </dgm:t>
    </dgm:pt>
    <dgm:pt modelId="{D07ACF9A-5FC2-406E-A1B0-7DA67A35D9B3}" type="pres">
      <dgm:prSet presAssocID="{B0397C1D-0B8C-4DE6-B06A-82EBFE2735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81048D-1E1C-4E74-AF6B-94128EFCE152}" type="pres">
      <dgm:prSet presAssocID="{A2CCD8BF-BB42-4158-96AB-06D360CE1151}" presName="root1" presStyleCnt="0"/>
      <dgm:spPr/>
    </dgm:pt>
    <dgm:pt modelId="{E8274B40-7B9E-4027-BDF3-3A862FB0117B}" type="pres">
      <dgm:prSet presAssocID="{A2CCD8BF-BB42-4158-96AB-06D360CE1151}" presName="LevelOneTextNode" presStyleLbl="node0" presStyleIdx="0" presStyleCnt="1">
        <dgm:presLayoutVars>
          <dgm:chPref val="3"/>
        </dgm:presLayoutVars>
      </dgm:prSet>
      <dgm:spPr/>
    </dgm:pt>
    <dgm:pt modelId="{453DA5F5-8C96-444E-A28C-5C7BB7B48DD9}" type="pres">
      <dgm:prSet presAssocID="{A2CCD8BF-BB42-4158-96AB-06D360CE1151}" presName="level2hierChild" presStyleCnt="0"/>
      <dgm:spPr/>
    </dgm:pt>
    <dgm:pt modelId="{EA29F97B-606F-4F24-80DD-F6EED60BF636}" type="pres">
      <dgm:prSet presAssocID="{6431C104-2153-42B0-B033-2A59CD56FFF8}" presName="conn2-1" presStyleLbl="parChTrans1D2" presStyleIdx="0" presStyleCnt="3"/>
      <dgm:spPr/>
    </dgm:pt>
    <dgm:pt modelId="{BD798F91-59F9-4EB2-B20F-668EC0055D6E}" type="pres">
      <dgm:prSet presAssocID="{6431C104-2153-42B0-B033-2A59CD56FFF8}" presName="connTx" presStyleLbl="parChTrans1D2" presStyleIdx="0" presStyleCnt="3"/>
      <dgm:spPr/>
    </dgm:pt>
    <dgm:pt modelId="{7A4F72E2-B8D0-43D0-9B3B-14DEA3349299}" type="pres">
      <dgm:prSet presAssocID="{6CD6FA97-31AC-4C3B-BAE0-104AE590BC48}" presName="root2" presStyleCnt="0"/>
      <dgm:spPr/>
    </dgm:pt>
    <dgm:pt modelId="{0D4DF9B1-B1A9-45C5-8726-BB52A200A5D2}" type="pres">
      <dgm:prSet presAssocID="{6CD6FA97-31AC-4C3B-BAE0-104AE590BC48}" presName="LevelTwoTextNode" presStyleLbl="node2" presStyleIdx="0" presStyleCnt="3">
        <dgm:presLayoutVars>
          <dgm:chPref val="3"/>
        </dgm:presLayoutVars>
      </dgm:prSet>
      <dgm:spPr/>
    </dgm:pt>
    <dgm:pt modelId="{88B2DBC5-573C-47B8-B13F-349F65234F83}" type="pres">
      <dgm:prSet presAssocID="{6CD6FA97-31AC-4C3B-BAE0-104AE590BC48}" presName="level3hierChild" presStyleCnt="0"/>
      <dgm:spPr/>
    </dgm:pt>
    <dgm:pt modelId="{18224076-797C-41C0-BA3E-28913FAEED12}" type="pres">
      <dgm:prSet presAssocID="{89A75E40-4FA4-4BBA-B229-F6A421451203}" presName="conn2-1" presStyleLbl="parChTrans1D3" presStyleIdx="0" presStyleCnt="7"/>
      <dgm:spPr/>
    </dgm:pt>
    <dgm:pt modelId="{9921AEBB-BAF9-4AE4-BF08-865865C46BF0}" type="pres">
      <dgm:prSet presAssocID="{89A75E40-4FA4-4BBA-B229-F6A421451203}" presName="connTx" presStyleLbl="parChTrans1D3" presStyleIdx="0" presStyleCnt="7"/>
      <dgm:spPr/>
    </dgm:pt>
    <dgm:pt modelId="{B7C2AED5-F9C3-497E-80B0-23BF78B157E0}" type="pres">
      <dgm:prSet presAssocID="{18392D7A-023C-48FE-8582-51B8EE944FF4}" presName="root2" presStyleCnt="0"/>
      <dgm:spPr/>
    </dgm:pt>
    <dgm:pt modelId="{08CBA357-EC9D-48B4-BE70-E461F50B17D8}" type="pres">
      <dgm:prSet presAssocID="{18392D7A-023C-48FE-8582-51B8EE944FF4}" presName="LevelTwoTextNode" presStyleLbl="node3" presStyleIdx="0" presStyleCnt="7">
        <dgm:presLayoutVars>
          <dgm:chPref val="3"/>
        </dgm:presLayoutVars>
      </dgm:prSet>
      <dgm:spPr/>
    </dgm:pt>
    <dgm:pt modelId="{73A0E951-7F03-499B-837C-B926B674186F}" type="pres">
      <dgm:prSet presAssocID="{18392D7A-023C-48FE-8582-51B8EE944FF4}" presName="level3hierChild" presStyleCnt="0"/>
      <dgm:spPr/>
    </dgm:pt>
    <dgm:pt modelId="{6CC2FDE9-078D-4A4D-AFE3-6C2133A7B8B4}" type="pres">
      <dgm:prSet presAssocID="{3880D777-740E-4286-A6CF-8E3FA2F47411}" presName="conn2-1" presStyleLbl="parChTrans1D3" presStyleIdx="1" presStyleCnt="7"/>
      <dgm:spPr/>
    </dgm:pt>
    <dgm:pt modelId="{BC0AFB86-C1F1-4E40-A031-0820BF55DBE4}" type="pres">
      <dgm:prSet presAssocID="{3880D777-740E-4286-A6CF-8E3FA2F47411}" presName="connTx" presStyleLbl="parChTrans1D3" presStyleIdx="1" presStyleCnt="7"/>
      <dgm:spPr/>
    </dgm:pt>
    <dgm:pt modelId="{3DF9AC3E-1A75-475D-8032-8433A188AD34}" type="pres">
      <dgm:prSet presAssocID="{F9D9792B-AF17-4513-8371-AF42F80DD5B9}" presName="root2" presStyleCnt="0"/>
      <dgm:spPr/>
    </dgm:pt>
    <dgm:pt modelId="{ECCC6D29-D094-46C2-AD99-5CFBEF7CF066}" type="pres">
      <dgm:prSet presAssocID="{F9D9792B-AF17-4513-8371-AF42F80DD5B9}" presName="LevelTwoTextNode" presStyleLbl="node3" presStyleIdx="1" presStyleCnt="7">
        <dgm:presLayoutVars>
          <dgm:chPref val="3"/>
        </dgm:presLayoutVars>
      </dgm:prSet>
      <dgm:spPr/>
    </dgm:pt>
    <dgm:pt modelId="{3A2D6B65-75E1-409D-AB8C-9E4B7B7CE4C6}" type="pres">
      <dgm:prSet presAssocID="{F9D9792B-AF17-4513-8371-AF42F80DD5B9}" presName="level3hierChild" presStyleCnt="0"/>
      <dgm:spPr/>
    </dgm:pt>
    <dgm:pt modelId="{9ECE8823-4FB4-41E6-A235-DBEF790A308A}" type="pres">
      <dgm:prSet presAssocID="{C6A3B3F9-9391-4C27-A4E7-3A5CA38D3F50}" presName="conn2-1" presStyleLbl="parChTrans1D3" presStyleIdx="2" presStyleCnt="7"/>
      <dgm:spPr/>
    </dgm:pt>
    <dgm:pt modelId="{521E9A2B-B1AA-4288-A431-CBC7841D281C}" type="pres">
      <dgm:prSet presAssocID="{C6A3B3F9-9391-4C27-A4E7-3A5CA38D3F50}" presName="connTx" presStyleLbl="parChTrans1D3" presStyleIdx="2" presStyleCnt="7"/>
      <dgm:spPr/>
    </dgm:pt>
    <dgm:pt modelId="{ACB2F562-0FD7-44C9-87BF-5C09D5207E76}" type="pres">
      <dgm:prSet presAssocID="{063C8705-7CA4-43CB-B7E7-EF7B563D68E5}" presName="root2" presStyleCnt="0"/>
      <dgm:spPr/>
    </dgm:pt>
    <dgm:pt modelId="{C275CAED-8506-48ED-A908-4B9C27365AFE}" type="pres">
      <dgm:prSet presAssocID="{063C8705-7CA4-43CB-B7E7-EF7B563D68E5}" presName="LevelTwoTextNode" presStyleLbl="node3" presStyleIdx="2" presStyleCnt="7">
        <dgm:presLayoutVars>
          <dgm:chPref val="3"/>
        </dgm:presLayoutVars>
      </dgm:prSet>
      <dgm:spPr/>
    </dgm:pt>
    <dgm:pt modelId="{55091BA3-05B7-4C35-A5B8-71A7885F1313}" type="pres">
      <dgm:prSet presAssocID="{063C8705-7CA4-43CB-B7E7-EF7B563D68E5}" presName="level3hierChild" presStyleCnt="0"/>
      <dgm:spPr/>
    </dgm:pt>
    <dgm:pt modelId="{AB6CD7F6-8D63-4A37-A147-BFD771D149BE}" type="pres">
      <dgm:prSet presAssocID="{522DE22F-C847-47D0-BB4A-07C999EEBC5C}" presName="conn2-1" presStyleLbl="parChTrans1D3" presStyleIdx="3" presStyleCnt="7"/>
      <dgm:spPr/>
    </dgm:pt>
    <dgm:pt modelId="{79935E7E-701B-4408-99DC-839539431997}" type="pres">
      <dgm:prSet presAssocID="{522DE22F-C847-47D0-BB4A-07C999EEBC5C}" presName="connTx" presStyleLbl="parChTrans1D3" presStyleIdx="3" presStyleCnt="7"/>
      <dgm:spPr/>
    </dgm:pt>
    <dgm:pt modelId="{2CF35C7C-55AC-45B6-BF99-8E2ED83C4028}" type="pres">
      <dgm:prSet presAssocID="{6CF4D9D2-4FEE-468A-A920-F255A8B33A52}" presName="root2" presStyleCnt="0"/>
      <dgm:spPr/>
    </dgm:pt>
    <dgm:pt modelId="{F2C4A4F9-0024-479E-9728-395845481346}" type="pres">
      <dgm:prSet presAssocID="{6CF4D9D2-4FEE-468A-A920-F255A8B33A52}" presName="LevelTwoTextNode" presStyleLbl="node3" presStyleIdx="3" presStyleCnt="7">
        <dgm:presLayoutVars>
          <dgm:chPref val="3"/>
        </dgm:presLayoutVars>
      </dgm:prSet>
      <dgm:spPr/>
    </dgm:pt>
    <dgm:pt modelId="{86451908-CDD5-4A12-A87F-62080CA6E33A}" type="pres">
      <dgm:prSet presAssocID="{6CF4D9D2-4FEE-468A-A920-F255A8B33A52}" presName="level3hierChild" presStyleCnt="0"/>
      <dgm:spPr/>
    </dgm:pt>
    <dgm:pt modelId="{578AD452-9C9E-486A-8A09-302CCF67250C}" type="pres">
      <dgm:prSet presAssocID="{617C93D9-77E9-46B7-A18D-D7E032EDAE1B}" presName="conn2-1" presStyleLbl="parChTrans1D2" presStyleIdx="1" presStyleCnt="3"/>
      <dgm:spPr/>
    </dgm:pt>
    <dgm:pt modelId="{1A297F03-0804-4F06-B2D6-41680CBF6D7E}" type="pres">
      <dgm:prSet presAssocID="{617C93D9-77E9-46B7-A18D-D7E032EDAE1B}" presName="connTx" presStyleLbl="parChTrans1D2" presStyleIdx="1" presStyleCnt="3"/>
      <dgm:spPr/>
    </dgm:pt>
    <dgm:pt modelId="{B8ABFA21-F335-49D9-A5B7-F51D89915373}" type="pres">
      <dgm:prSet presAssocID="{5A13718E-5F80-4BF1-9EAD-60B3C6EC5122}" presName="root2" presStyleCnt="0"/>
      <dgm:spPr/>
    </dgm:pt>
    <dgm:pt modelId="{1C2DA6B3-D6D9-4FB8-AB06-D880A4C6B612}" type="pres">
      <dgm:prSet presAssocID="{5A13718E-5F80-4BF1-9EAD-60B3C6EC5122}" presName="LevelTwoTextNode" presStyleLbl="node2" presStyleIdx="1" presStyleCnt="3">
        <dgm:presLayoutVars>
          <dgm:chPref val="3"/>
        </dgm:presLayoutVars>
      </dgm:prSet>
      <dgm:spPr/>
    </dgm:pt>
    <dgm:pt modelId="{9AB78269-35E7-401E-AAFD-33E18EC234D7}" type="pres">
      <dgm:prSet presAssocID="{5A13718E-5F80-4BF1-9EAD-60B3C6EC5122}" presName="level3hierChild" presStyleCnt="0"/>
      <dgm:spPr/>
    </dgm:pt>
    <dgm:pt modelId="{74692E1D-1048-4FAA-A62F-67D17ECFEC56}" type="pres">
      <dgm:prSet presAssocID="{0495F0EE-E706-41C6-9B35-D987A6EFC035}" presName="conn2-1" presStyleLbl="parChTrans1D3" presStyleIdx="4" presStyleCnt="7"/>
      <dgm:spPr/>
    </dgm:pt>
    <dgm:pt modelId="{BD76DDDB-0567-48D4-B485-943E2FEF066A}" type="pres">
      <dgm:prSet presAssocID="{0495F0EE-E706-41C6-9B35-D987A6EFC035}" presName="connTx" presStyleLbl="parChTrans1D3" presStyleIdx="4" presStyleCnt="7"/>
      <dgm:spPr/>
    </dgm:pt>
    <dgm:pt modelId="{BFF15A43-AD38-471F-862A-0B6B6CB06E06}" type="pres">
      <dgm:prSet presAssocID="{BF326573-CE52-4835-A6E2-BADB195132B2}" presName="root2" presStyleCnt="0"/>
      <dgm:spPr/>
    </dgm:pt>
    <dgm:pt modelId="{C57A85D7-A2CD-4054-AB9E-AADDC5B5C6D7}" type="pres">
      <dgm:prSet presAssocID="{BF326573-CE52-4835-A6E2-BADB195132B2}" presName="LevelTwoTextNode" presStyleLbl="node3" presStyleIdx="4" presStyleCnt="7">
        <dgm:presLayoutVars>
          <dgm:chPref val="3"/>
        </dgm:presLayoutVars>
      </dgm:prSet>
      <dgm:spPr/>
    </dgm:pt>
    <dgm:pt modelId="{3BEF4F76-79C1-4E22-9B3D-619C34B9EAB7}" type="pres">
      <dgm:prSet presAssocID="{BF326573-CE52-4835-A6E2-BADB195132B2}" presName="level3hierChild" presStyleCnt="0"/>
      <dgm:spPr/>
    </dgm:pt>
    <dgm:pt modelId="{D1C07A2A-061A-42DD-BC14-3A08C5472AEF}" type="pres">
      <dgm:prSet presAssocID="{03222FB4-69B4-4340-A698-BBE3C6989140}" presName="conn2-1" presStyleLbl="parChTrans1D3" presStyleIdx="5" presStyleCnt="7"/>
      <dgm:spPr/>
    </dgm:pt>
    <dgm:pt modelId="{6C5B1F66-B48B-4F17-9604-3CB777B2BDD0}" type="pres">
      <dgm:prSet presAssocID="{03222FB4-69B4-4340-A698-BBE3C6989140}" presName="connTx" presStyleLbl="parChTrans1D3" presStyleIdx="5" presStyleCnt="7"/>
      <dgm:spPr/>
    </dgm:pt>
    <dgm:pt modelId="{21862890-5559-4150-85D4-688C20C5B6A2}" type="pres">
      <dgm:prSet presAssocID="{F9378BE9-589C-40B0-B587-ED92663641C8}" presName="root2" presStyleCnt="0"/>
      <dgm:spPr/>
    </dgm:pt>
    <dgm:pt modelId="{D64444F1-56ED-4D36-AC34-ABC4AB17CEDC}" type="pres">
      <dgm:prSet presAssocID="{F9378BE9-589C-40B0-B587-ED92663641C8}" presName="LevelTwoTextNode" presStyleLbl="node3" presStyleIdx="5" presStyleCnt="7">
        <dgm:presLayoutVars>
          <dgm:chPref val="3"/>
        </dgm:presLayoutVars>
      </dgm:prSet>
      <dgm:spPr/>
    </dgm:pt>
    <dgm:pt modelId="{13C9C187-5EB9-4E9B-8C5C-D0D18DD31248}" type="pres">
      <dgm:prSet presAssocID="{F9378BE9-589C-40B0-B587-ED92663641C8}" presName="level3hierChild" presStyleCnt="0"/>
      <dgm:spPr/>
    </dgm:pt>
    <dgm:pt modelId="{C8E0E873-2CFC-4CB6-9B7E-6F8BDC3CE556}" type="pres">
      <dgm:prSet presAssocID="{BA914268-F48C-4075-8A36-DFAC2DE09E85}" presName="conn2-1" presStyleLbl="parChTrans1D4" presStyleIdx="0" presStyleCnt="2"/>
      <dgm:spPr/>
    </dgm:pt>
    <dgm:pt modelId="{4782ACF5-3F53-4835-8E77-1C17F7DBF136}" type="pres">
      <dgm:prSet presAssocID="{BA914268-F48C-4075-8A36-DFAC2DE09E85}" presName="connTx" presStyleLbl="parChTrans1D4" presStyleIdx="0" presStyleCnt="2"/>
      <dgm:spPr/>
    </dgm:pt>
    <dgm:pt modelId="{8FC747C8-62A2-48FC-8EA6-CD7A73750180}" type="pres">
      <dgm:prSet presAssocID="{499CD0FF-BDDD-41B1-94E9-1B4783773653}" presName="root2" presStyleCnt="0"/>
      <dgm:spPr/>
    </dgm:pt>
    <dgm:pt modelId="{DA931D3B-D5BF-4775-B031-A3C3F8C6A500}" type="pres">
      <dgm:prSet presAssocID="{499CD0FF-BDDD-41B1-94E9-1B4783773653}" presName="LevelTwoTextNode" presStyleLbl="node4" presStyleIdx="0" presStyleCnt="2">
        <dgm:presLayoutVars>
          <dgm:chPref val="3"/>
        </dgm:presLayoutVars>
      </dgm:prSet>
      <dgm:spPr/>
    </dgm:pt>
    <dgm:pt modelId="{61A3D281-621B-47AC-9545-7A3968615C03}" type="pres">
      <dgm:prSet presAssocID="{499CD0FF-BDDD-41B1-94E9-1B4783773653}" presName="level3hierChild" presStyleCnt="0"/>
      <dgm:spPr/>
    </dgm:pt>
    <dgm:pt modelId="{D6B5D5B8-6C3E-485F-B2AD-1793D41DDA87}" type="pres">
      <dgm:prSet presAssocID="{B038C7D9-491C-42EE-B1FA-61797B64D2CE}" presName="conn2-1" presStyleLbl="parChTrans1D4" presStyleIdx="1" presStyleCnt="2"/>
      <dgm:spPr/>
    </dgm:pt>
    <dgm:pt modelId="{CE2250FB-4DEC-41BB-BE86-51D5494295E1}" type="pres">
      <dgm:prSet presAssocID="{B038C7D9-491C-42EE-B1FA-61797B64D2CE}" presName="connTx" presStyleLbl="parChTrans1D4" presStyleIdx="1" presStyleCnt="2"/>
      <dgm:spPr/>
    </dgm:pt>
    <dgm:pt modelId="{F4BE8873-D380-444A-947F-FCD606095055}" type="pres">
      <dgm:prSet presAssocID="{1DC9AD0D-7F93-4664-9B1A-2A9D83FF9FC0}" presName="root2" presStyleCnt="0"/>
      <dgm:spPr/>
    </dgm:pt>
    <dgm:pt modelId="{FC8BA3CC-121D-410B-A5C9-0F779209BDF1}" type="pres">
      <dgm:prSet presAssocID="{1DC9AD0D-7F93-4664-9B1A-2A9D83FF9FC0}" presName="LevelTwoTextNode" presStyleLbl="node4" presStyleIdx="1" presStyleCnt="2">
        <dgm:presLayoutVars>
          <dgm:chPref val="3"/>
        </dgm:presLayoutVars>
      </dgm:prSet>
      <dgm:spPr/>
    </dgm:pt>
    <dgm:pt modelId="{D7BB7EDA-0056-442D-9D69-4032E915C0F2}" type="pres">
      <dgm:prSet presAssocID="{1DC9AD0D-7F93-4664-9B1A-2A9D83FF9FC0}" presName="level3hierChild" presStyleCnt="0"/>
      <dgm:spPr/>
    </dgm:pt>
    <dgm:pt modelId="{07A48C49-3AA1-4ECF-B330-A0F7937CB6E7}" type="pres">
      <dgm:prSet presAssocID="{DA7F7D12-556B-48F7-AA3F-02D1BBFD337D}" presName="conn2-1" presStyleLbl="parChTrans1D2" presStyleIdx="2" presStyleCnt="3"/>
      <dgm:spPr/>
    </dgm:pt>
    <dgm:pt modelId="{BB132958-936F-4AE2-9C90-2C5986D2A910}" type="pres">
      <dgm:prSet presAssocID="{DA7F7D12-556B-48F7-AA3F-02D1BBFD337D}" presName="connTx" presStyleLbl="parChTrans1D2" presStyleIdx="2" presStyleCnt="3"/>
      <dgm:spPr/>
    </dgm:pt>
    <dgm:pt modelId="{F7C1DF3F-B9EB-4BED-A860-5B9E534E7BBE}" type="pres">
      <dgm:prSet presAssocID="{09871D6B-9059-4899-B49B-92AB137DD882}" presName="root2" presStyleCnt="0"/>
      <dgm:spPr/>
    </dgm:pt>
    <dgm:pt modelId="{B015993F-A6FF-4798-A195-969DC7DCAAAB}" type="pres">
      <dgm:prSet presAssocID="{09871D6B-9059-4899-B49B-92AB137DD882}" presName="LevelTwoTextNode" presStyleLbl="node2" presStyleIdx="2" presStyleCnt="3">
        <dgm:presLayoutVars>
          <dgm:chPref val="3"/>
        </dgm:presLayoutVars>
      </dgm:prSet>
      <dgm:spPr/>
    </dgm:pt>
    <dgm:pt modelId="{A5DE7F95-3441-45B3-BA2E-3B2FA698B491}" type="pres">
      <dgm:prSet presAssocID="{09871D6B-9059-4899-B49B-92AB137DD882}" presName="level3hierChild" presStyleCnt="0"/>
      <dgm:spPr/>
    </dgm:pt>
    <dgm:pt modelId="{19FF0149-C413-48BC-8A87-6F8902186270}" type="pres">
      <dgm:prSet presAssocID="{6791C870-43C1-4F8E-B201-071804493F32}" presName="conn2-1" presStyleLbl="parChTrans1D3" presStyleIdx="6" presStyleCnt="7"/>
      <dgm:spPr/>
    </dgm:pt>
    <dgm:pt modelId="{8582A920-3BB4-4080-ACBF-2FCBB0AF2E1E}" type="pres">
      <dgm:prSet presAssocID="{6791C870-43C1-4F8E-B201-071804493F32}" presName="connTx" presStyleLbl="parChTrans1D3" presStyleIdx="6" presStyleCnt="7"/>
      <dgm:spPr/>
    </dgm:pt>
    <dgm:pt modelId="{6839AB56-B4D5-4F09-B919-78A3FFBD4CE0}" type="pres">
      <dgm:prSet presAssocID="{DD3E4345-73FB-4E83-9FA4-57CCFF93F167}" presName="root2" presStyleCnt="0"/>
      <dgm:spPr/>
    </dgm:pt>
    <dgm:pt modelId="{0ECFB88B-539C-4EAD-9839-9E6658B332B7}" type="pres">
      <dgm:prSet presAssocID="{DD3E4345-73FB-4E83-9FA4-57CCFF93F167}" presName="LevelTwoTextNode" presStyleLbl="node3" presStyleIdx="6" presStyleCnt="7">
        <dgm:presLayoutVars>
          <dgm:chPref val="3"/>
        </dgm:presLayoutVars>
      </dgm:prSet>
      <dgm:spPr/>
    </dgm:pt>
    <dgm:pt modelId="{34F99B4A-83B8-48E6-BB38-617E729E1F0B}" type="pres">
      <dgm:prSet presAssocID="{DD3E4345-73FB-4E83-9FA4-57CCFF93F167}" presName="level3hierChild" presStyleCnt="0"/>
      <dgm:spPr/>
    </dgm:pt>
  </dgm:ptLst>
  <dgm:cxnLst>
    <dgm:cxn modelId="{43EE8101-C01C-4E87-B082-E33E266D9B55}" type="presOf" srcId="{522DE22F-C847-47D0-BB4A-07C999EEBC5C}" destId="{AB6CD7F6-8D63-4A37-A147-BFD771D149BE}" srcOrd="0" destOrd="0" presId="urn:microsoft.com/office/officeart/2005/8/layout/hierarchy2"/>
    <dgm:cxn modelId="{07BB4B09-6DF6-49D2-BF9F-04696FA55ECD}" srcId="{5A13718E-5F80-4BF1-9EAD-60B3C6EC5122}" destId="{F9378BE9-589C-40B0-B587-ED92663641C8}" srcOrd="1" destOrd="0" parTransId="{03222FB4-69B4-4340-A698-BBE3C6989140}" sibTransId="{F70D3E25-4F22-4822-8F1A-A4357976839E}"/>
    <dgm:cxn modelId="{AF508E09-790A-4712-8672-8D96C4408AD1}" type="presOf" srcId="{18392D7A-023C-48FE-8582-51B8EE944FF4}" destId="{08CBA357-EC9D-48B4-BE70-E461F50B17D8}" srcOrd="0" destOrd="0" presId="urn:microsoft.com/office/officeart/2005/8/layout/hierarchy2"/>
    <dgm:cxn modelId="{5E670A10-840C-426F-A2DC-9F50BFAF76F7}" type="presOf" srcId="{B038C7D9-491C-42EE-B1FA-61797B64D2CE}" destId="{D6B5D5B8-6C3E-485F-B2AD-1793D41DDA87}" srcOrd="0" destOrd="0" presId="urn:microsoft.com/office/officeart/2005/8/layout/hierarchy2"/>
    <dgm:cxn modelId="{6164BA12-8FC8-4F64-9460-545755567BC7}" srcId="{A2CCD8BF-BB42-4158-96AB-06D360CE1151}" destId="{6CD6FA97-31AC-4C3B-BAE0-104AE590BC48}" srcOrd="0" destOrd="0" parTransId="{6431C104-2153-42B0-B033-2A59CD56FFF8}" sibTransId="{E595CD80-E63F-4F16-9F88-1DA0F953AB3E}"/>
    <dgm:cxn modelId="{71ABD818-FB92-4BE9-91D8-BA04670B1C4C}" type="presOf" srcId="{617C93D9-77E9-46B7-A18D-D7E032EDAE1B}" destId="{578AD452-9C9E-486A-8A09-302CCF67250C}" srcOrd="0" destOrd="0" presId="urn:microsoft.com/office/officeart/2005/8/layout/hierarchy2"/>
    <dgm:cxn modelId="{74AA421F-7B26-4BD7-BBC2-D8F5773BA69E}" type="presOf" srcId="{B0397C1D-0B8C-4DE6-B06A-82EBFE2735FA}" destId="{D07ACF9A-5FC2-406E-A1B0-7DA67A35D9B3}" srcOrd="0" destOrd="0" presId="urn:microsoft.com/office/officeart/2005/8/layout/hierarchy2"/>
    <dgm:cxn modelId="{3D389E20-4E6F-43C4-8937-D19020B34128}" type="presOf" srcId="{522DE22F-C847-47D0-BB4A-07C999EEBC5C}" destId="{79935E7E-701B-4408-99DC-839539431997}" srcOrd="1" destOrd="0" presId="urn:microsoft.com/office/officeart/2005/8/layout/hierarchy2"/>
    <dgm:cxn modelId="{8CDFCA22-1FED-4DE8-869B-8864B869D6F7}" type="presOf" srcId="{0495F0EE-E706-41C6-9B35-D987A6EFC035}" destId="{74692E1D-1048-4FAA-A62F-67D17ECFEC56}" srcOrd="0" destOrd="0" presId="urn:microsoft.com/office/officeart/2005/8/layout/hierarchy2"/>
    <dgm:cxn modelId="{1BBD442D-628C-444B-B398-35B3CC458521}" type="presOf" srcId="{DD3E4345-73FB-4E83-9FA4-57CCFF93F167}" destId="{0ECFB88B-539C-4EAD-9839-9E6658B332B7}" srcOrd="0" destOrd="0" presId="urn:microsoft.com/office/officeart/2005/8/layout/hierarchy2"/>
    <dgm:cxn modelId="{33F9D940-C0D4-4345-A9F6-2283ACB54E26}" type="presOf" srcId="{6431C104-2153-42B0-B033-2A59CD56FFF8}" destId="{EA29F97B-606F-4F24-80DD-F6EED60BF636}" srcOrd="0" destOrd="0" presId="urn:microsoft.com/office/officeart/2005/8/layout/hierarchy2"/>
    <dgm:cxn modelId="{CB1C6660-CA11-4585-A238-ECC76673748E}" type="presOf" srcId="{3880D777-740E-4286-A6CF-8E3FA2F47411}" destId="{BC0AFB86-C1F1-4E40-A031-0820BF55DBE4}" srcOrd="1" destOrd="0" presId="urn:microsoft.com/office/officeart/2005/8/layout/hierarchy2"/>
    <dgm:cxn modelId="{F1A22343-31F5-44E2-852F-84BB731B3838}" type="presOf" srcId="{89A75E40-4FA4-4BBA-B229-F6A421451203}" destId="{9921AEBB-BAF9-4AE4-BF08-865865C46BF0}" srcOrd="1" destOrd="0" presId="urn:microsoft.com/office/officeart/2005/8/layout/hierarchy2"/>
    <dgm:cxn modelId="{0CDA4050-BF92-4191-82E8-045A8CBEFD9C}" type="presOf" srcId="{C6A3B3F9-9391-4C27-A4E7-3A5CA38D3F50}" destId="{521E9A2B-B1AA-4288-A431-CBC7841D281C}" srcOrd="1" destOrd="0" presId="urn:microsoft.com/office/officeart/2005/8/layout/hierarchy2"/>
    <dgm:cxn modelId="{E4307751-D2D5-4114-96CD-74EA54EC9F6D}" type="presOf" srcId="{DA7F7D12-556B-48F7-AA3F-02D1BBFD337D}" destId="{BB132958-936F-4AE2-9C90-2C5986D2A910}" srcOrd="1" destOrd="0" presId="urn:microsoft.com/office/officeart/2005/8/layout/hierarchy2"/>
    <dgm:cxn modelId="{4A170474-F55F-4636-884E-04665E889AA0}" type="presOf" srcId="{6CF4D9D2-4FEE-468A-A920-F255A8B33A52}" destId="{F2C4A4F9-0024-479E-9728-395845481346}" srcOrd="0" destOrd="0" presId="urn:microsoft.com/office/officeart/2005/8/layout/hierarchy2"/>
    <dgm:cxn modelId="{ED75F374-F6F2-4248-BBA9-8835B29095E3}" type="presOf" srcId="{6431C104-2153-42B0-B033-2A59CD56FFF8}" destId="{BD798F91-59F9-4EB2-B20F-668EC0055D6E}" srcOrd="1" destOrd="0" presId="urn:microsoft.com/office/officeart/2005/8/layout/hierarchy2"/>
    <dgm:cxn modelId="{A862B675-9929-4D2C-9B8D-643D124C200F}" srcId="{09871D6B-9059-4899-B49B-92AB137DD882}" destId="{DD3E4345-73FB-4E83-9FA4-57CCFF93F167}" srcOrd="0" destOrd="0" parTransId="{6791C870-43C1-4F8E-B201-071804493F32}" sibTransId="{FB1B10DA-40F6-4AB7-BD23-94EC1C49D5D8}"/>
    <dgm:cxn modelId="{1A7C4E7C-950D-4F1E-8260-EDFAAD6DD7DD}" type="presOf" srcId="{F9378BE9-589C-40B0-B587-ED92663641C8}" destId="{D64444F1-56ED-4D36-AC34-ABC4AB17CEDC}" srcOrd="0" destOrd="0" presId="urn:microsoft.com/office/officeart/2005/8/layout/hierarchy2"/>
    <dgm:cxn modelId="{1616AD82-168B-43DE-AB80-27CABD025727}" type="presOf" srcId="{F9D9792B-AF17-4513-8371-AF42F80DD5B9}" destId="{ECCC6D29-D094-46C2-AD99-5CFBEF7CF066}" srcOrd="0" destOrd="0" presId="urn:microsoft.com/office/officeart/2005/8/layout/hierarchy2"/>
    <dgm:cxn modelId="{DABB1688-2BA6-418A-9FF6-73E2E0EB534B}" type="presOf" srcId="{6CD6FA97-31AC-4C3B-BAE0-104AE590BC48}" destId="{0D4DF9B1-B1A9-45C5-8726-BB52A200A5D2}" srcOrd="0" destOrd="0" presId="urn:microsoft.com/office/officeart/2005/8/layout/hierarchy2"/>
    <dgm:cxn modelId="{63BD3488-4EC6-441F-A5DF-1D03EBDACBFC}" srcId="{A2CCD8BF-BB42-4158-96AB-06D360CE1151}" destId="{09871D6B-9059-4899-B49B-92AB137DD882}" srcOrd="2" destOrd="0" parTransId="{DA7F7D12-556B-48F7-AA3F-02D1BBFD337D}" sibTransId="{2D692384-175C-4F3A-A5DD-3D9E013BA44F}"/>
    <dgm:cxn modelId="{3A0C7E88-B420-4FE5-97FA-36CA69E432CD}" srcId="{6CD6FA97-31AC-4C3B-BAE0-104AE590BC48}" destId="{18392D7A-023C-48FE-8582-51B8EE944FF4}" srcOrd="0" destOrd="0" parTransId="{89A75E40-4FA4-4BBA-B229-F6A421451203}" sibTransId="{4A6C94BF-80B2-4E02-BA47-29D04B4F14C7}"/>
    <dgm:cxn modelId="{5718118C-8889-452F-A457-65A96880D8DA}" type="presOf" srcId="{BF326573-CE52-4835-A6E2-BADB195132B2}" destId="{C57A85D7-A2CD-4054-AB9E-AADDC5B5C6D7}" srcOrd="0" destOrd="0" presId="urn:microsoft.com/office/officeart/2005/8/layout/hierarchy2"/>
    <dgm:cxn modelId="{34736E8E-D298-4DFA-A186-6C7EDE653DD9}" type="presOf" srcId="{BA914268-F48C-4075-8A36-DFAC2DE09E85}" destId="{4782ACF5-3F53-4835-8E77-1C17F7DBF136}" srcOrd="1" destOrd="0" presId="urn:microsoft.com/office/officeart/2005/8/layout/hierarchy2"/>
    <dgm:cxn modelId="{3BD4FE8F-CEEA-4FBF-8CE2-8CF5115276C4}" srcId="{5A13718E-5F80-4BF1-9EAD-60B3C6EC5122}" destId="{BF326573-CE52-4835-A6E2-BADB195132B2}" srcOrd="0" destOrd="0" parTransId="{0495F0EE-E706-41C6-9B35-D987A6EFC035}" sibTransId="{77F968EA-5F08-42BF-85BF-375AEAC53A80}"/>
    <dgm:cxn modelId="{1E379C94-6504-4FE8-9965-B77AD244E35F}" srcId="{A2CCD8BF-BB42-4158-96AB-06D360CE1151}" destId="{5A13718E-5F80-4BF1-9EAD-60B3C6EC5122}" srcOrd="1" destOrd="0" parTransId="{617C93D9-77E9-46B7-A18D-D7E032EDAE1B}" sibTransId="{22E0DA2B-F368-474A-8B05-3605BAE53BF7}"/>
    <dgm:cxn modelId="{81CF0C99-AEC6-4B1F-BF7D-15682100E7ED}" srcId="{B0397C1D-0B8C-4DE6-B06A-82EBFE2735FA}" destId="{A2CCD8BF-BB42-4158-96AB-06D360CE1151}" srcOrd="0" destOrd="0" parTransId="{390A4572-AB85-4C58-8D70-43FED9CA96B5}" sibTransId="{DA0EC8BA-28DB-4CE6-97A0-DC87F1962D6C}"/>
    <dgm:cxn modelId="{15E3DD9A-570F-4973-8946-1D7B46407C43}" srcId="{F9378BE9-589C-40B0-B587-ED92663641C8}" destId="{1DC9AD0D-7F93-4664-9B1A-2A9D83FF9FC0}" srcOrd="1" destOrd="0" parTransId="{B038C7D9-491C-42EE-B1FA-61797B64D2CE}" sibTransId="{8562B7B0-EEE5-462E-934F-C4CB914504F5}"/>
    <dgm:cxn modelId="{621F4EA0-48D7-4D5E-96E5-2882DDDAB224}" srcId="{6CD6FA97-31AC-4C3B-BAE0-104AE590BC48}" destId="{F9D9792B-AF17-4513-8371-AF42F80DD5B9}" srcOrd="1" destOrd="0" parTransId="{3880D777-740E-4286-A6CF-8E3FA2F47411}" sibTransId="{2B6312DF-3F8B-4515-B02E-95DEC96750FA}"/>
    <dgm:cxn modelId="{771123A4-A8EA-4BF9-AD5E-8DA46C21D37D}" type="presOf" srcId="{499CD0FF-BDDD-41B1-94E9-1B4783773653}" destId="{DA931D3B-D5BF-4775-B031-A3C3F8C6A500}" srcOrd="0" destOrd="0" presId="urn:microsoft.com/office/officeart/2005/8/layout/hierarchy2"/>
    <dgm:cxn modelId="{C91F3AA5-5787-459B-89DF-A43850A5ED03}" type="presOf" srcId="{0495F0EE-E706-41C6-9B35-D987A6EFC035}" destId="{BD76DDDB-0567-48D4-B485-943E2FEF066A}" srcOrd="1" destOrd="0" presId="urn:microsoft.com/office/officeart/2005/8/layout/hierarchy2"/>
    <dgm:cxn modelId="{E881DCAF-0A14-4BBF-A980-7CC65EA5FE89}" srcId="{6CD6FA97-31AC-4C3B-BAE0-104AE590BC48}" destId="{6CF4D9D2-4FEE-468A-A920-F255A8B33A52}" srcOrd="3" destOrd="0" parTransId="{522DE22F-C847-47D0-BB4A-07C999EEBC5C}" sibTransId="{F36CAD4A-CE0E-41FC-8224-E9F97CD8F52E}"/>
    <dgm:cxn modelId="{B34709B0-0610-4C30-8A84-F66E462508C5}" type="presOf" srcId="{03222FB4-69B4-4340-A698-BBE3C6989140}" destId="{D1C07A2A-061A-42DD-BC14-3A08C5472AEF}" srcOrd="0" destOrd="0" presId="urn:microsoft.com/office/officeart/2005/8/layout/hierarchy2"/>
    <dgm:cxn modelId="{1318D5B0-B7B6-43EE-9EC1-052A34D4782D}" type="presOf" srcId="{03222FB4-69B4-4340-A698-BBE3C6989140}" destId="{6C5B1F66-B48B-4F17-9604-3CB777B2BDD0}" srcOrd="1" destOrd="0" presId="urn:microsoft.com/office/officeart/2005/8/layout/hierarchy2"/>
    <dgm:cxn modelId="{AF56E9B0-BB8C-4D2E-8B27-E5C34FDA6D8C}" type="presOf" srcId="{09871D6B-9059-4899-B49B-92AB137DD882}" destId="{B015993F-A6FF-4798-A195-969DC7DCAAAB}" srcOrd="0" destOrd="0" presId="urn:microsoft.com/office/officeart/2005/8/layout/hierarchy2"/>
    <dgm:cxn modelId="{7F045BB5-1627-424E-B241-984A877ABDF4}" type="presOf" srcId="{6791C870-43C1-4F8E-B201-071804493F32}" destId="{19FF0149-C413-48BC-8A87-6F8902186270}" srcOrd="0" destOrd="0" presId="urn:microsoft.com/office/officeart/2005/8/layout/hierarchy2"/>
    <dgm:cxn modelId="{15F24CBA-3CC7-4F86-A867-6E501EC1E9C2}" type="presOf" srcId="{B038C7D9-491C-42EE-B1FA-61797B64D2CE}" destId="{CE2250FB-4DEC-41BB-BE86-51D5494295E1}" srcOrd="1" destOrd="0" presId="urn:microsoft.com/office/officeart/2005/8/layout/hierarchy2"/>
    <dgm:cxn modelId="{C71B13C3-DF70-4795-8232-AF93FA67454B}" type="presOf" srcId="{C6A3B3F9-9391-4C27-A4E7-3A5CA38D3F50}" destId="{9ECE8823-4FB4-41E6-A235-DBEF790A308A}" srcOrd="0" destOrd="0" presId="urn:microsoft.com/office/officeart/2005/8/layout/hierarchy2"/>
    <dgm:cxn modelId="{502C4BC6-9DFC-4A2C-9B41-1F9411ED56D7}" type="presOf" srcId="{5A13718E-5F80-4BF1-9EAD-60B3C6EC5122}" destId="{1C2DA6B3-D6D9-4FB8-AB06-D880A4C6B612}" srcOrd="0" destOrd="0" presId="urn:microsoft.com/office/officeart/2005/8/layout/hierarchy2"/>
    <dgm:cxn modelId="{36452CC9-D04C-4E33-9B6D-F67FC830F010}" srcId="{F9378BE9-589C-40B0-B587-ED92663641C8}" destId="{499CD0FF-BDDD-41B1-94E9-1B4783773653}" srcOrd="0" destOrd="0" parTransId="{BA914268-F48C-4075-8A36-DFAC2DE09E85}" sibTransId="{E670236B-AC55-4F26-BA15-946DABAF32CB}"/>
    <dgm:cxn modelId="{70CCBED3-86F2-40B1-8A2E-4D6EC51B7AF8}" type="presOf" srcId="{BA914268-F48C-4075-8A36-DFAC2DE09E85}" destId="{C8E0E873-2CFC-4CB6-9B7E-6F8BDC3CE556}" srcOrd="0" destOrd="0" presId="urn:microsoft.com/office/officeart/2005/8/layout/hierarchy2"/>
    <dgm:cxn modelId="{B2DEFCD8-A7DC-4056-A575-6CE4CF1F54D7}" type="presOf" srcId="{3880D777-740E-4286-A6CF-8E3FA2F47411}" destId="{6CC2FDE9-078D-4A4D-AFE3-6C2133A7B8B4}" srcOrd="0" destOrd="0" presId="urn:microsoft.com/office/officeart/2005/8/layout/hierarchy2"/>
    <dgm:cxn modelId="{4F788EE8-C354-431F-ABC4-ECAD5DD7ED48}" type="presOf" srcId="{6791C870-43C1-4F8E-B201-071804493F32}" destId="{8582A920-3BB4-4080-ACBF-2FCBB0AF2E1E}" srcOrd="1" destOrd="0" presId="urn:microsoft.com/office/officeart/2005/8/layout/hierarchy2"/>
    <dgm:cxn modelId="{5EC59CE8-0B3D-41CC-9F7A-3D0BD483C696}" type="presOf" srcId="{A2CCD8BF-BB42-4158-96AB-06D360CE1151}" destId="{E8274B40-7B9E-4027-BDF3-3A862FB0117B}" srcOrd="0" destOrd="0" presId="urn:microsoft.com/office/officeart/2005/8/layout/hierarchy2"/>
    <dgm:cxn modelId="{2AFC3CEA-5345-4649-835C-6CF86BACFE01}" srcId="{6CD6FA97-31AC-4C3B-BAE0-104AE590BC48}" destId="{063C8705-7CA4-43CB-B7E7-EF7B563D68E5}" srcOrd="2" destOrd="0" parTransId="{C6A3B3F9-9391-4C27-A4E7-3A5CA38D3F50}" sibTransId="{33E2980B-2EE2-4C6B-A319-3624CDE3B132}"/>
    <dgm:cxn modelId="{42ADE5F3-9412-440B-AE12-0A5D9CB9C88E}" type="presOf" srcId="{063C8705-7CA4-43CB-B7E7-EF7B563D68E5}" destId="{C275CAED-8506-48ED-A908-4B9C27365AFE}" srcOrd="0" destOrd="0" presId="urn:microsoft.com/office/officeart/2005/8/layout/hierarchy2"/>
    <dgm:cxn modelId="{07ED9AF8-74F2-4F7D-BE9A-8B8DB436F265}" type="presOf" srcId="{617C93D9-77E9-46B7-A18D-D7E032EDAE1B}" destId="{1A297F03-0804-4F06-B2D6-41680CBF6D7E}" srcOrd="1" destOrd="0" presId="urn:microsoft.com/office/officeart/2005/8/layout/hierarchy2"/>
    <dgm:cxn modelId="{C653F4FC-75BE-44DA-9F81-BC74EEFEBD1F}" type="presOf" srcId="{DA7F7D12-556B-48F7-AA3F-02D1BBFD337D}" destId="{07A48C49-3AA1-4ECF-B330-A0F7937CB6E7}" srcOrd="0" destOrd="0" presId="urn:microsoft.com/office/officeart/2005/8/layout/hierarchy2"/>
    <dgm:cxn modelId="{83F7F8FD-7472-4D5E-9FCF-AB1A39343684}" type="presOf" srcId="{89A75E40-4FA4-4BBA-B229-F6A421451203}" destId="{18224076-797C-41C0-BA3E-28913FAEED12}" srcOrd="0" destOrd="0" presId="urn:microsoft.com/office/officeart/2005/8/layout/hierarchy2"/>
    <dgm:cxn modelId="{73CA22FF-217C-40B5-BB88-772F4193D515}" type="presOf" srcId="{1DC9AD0D-7F93-4664-9B1A-2A9D83FF9FC0}" destId="{FC8BA3CC-121D-410B-A5C9-0F779209BDF1}" srcOrd="0" destOrd="0" presId="urn:microsoft.com/office/officeart/2005/8/layout/hierarchy2"/>
    <dgm:cxn modelId="{46A243B3-DAF5-4B7D-9A31-E6F5919728DC}" type="presParOf" srcId="{D07ACF9A-5FC2-406E-A1B0-7DA67A35D9B3}" destId="{0F81048D-1E1C-4E74-AF6B-94128EFCE152}" srcOrd="0" destOrd="0" presId="urn:microsoft.com/office/officeart/2005/8/layout/hierarchy2"/>
    <dgm:cxn modelId="{26C423BF-EDCC-4957-B35A-AADAEC08E465}" type="presParOf" srcId="{0F81048D-1E1C-4E74-AF6B-94128EFCE152}" destId="{E8274B40-7B9E-4027-BDF3-3A862FB0117B}" srcOrd="0" destOrd="0" presId="urn:microsoft.com/office/officeart/2005/8/layout/hierarchy2"/>
    <dgm:cxn modelId="{72A5F800-AE00-440F-A33B-2CEC11CFB10A}" type="presParOf" srcId="{0F81048D-1E1C-4E74-AF6B-94128EFCE152}" destId="{453DA5F5-8C96-444E-A28C-5C7BB7B48DD9}" srcOrd="1" destOrd="0" presId="urn:microsoft.com/office/officeart/2005/8/layout/hierarchy2"/>
    <dgm:cxn modelId="{44C5500F-39E6-403A-AC6A-265874CBE9D0}" type="presParOf" srcId="{453DA5F5-8C96-444E-A28C-5C7BB7B48DD9}" destId="{EA29F97B-606F-4F24-80DD-F6EED60BF636}" srcOrd="0" destOrd="0" presId="urn:microsoft.com/office/officeart/2005/8/layout/hierarchy2"/>
    <dgm:cxn modelId="{70E1F327-D411-4635-8320-C39AB3F4195A}" type="presParOf" srcId="{EA29F97B-606F-4F24-80DD-F6EED60BF636}" destId="{BD798F91-59F9-4EB2-B20F-668EC0055D6E}" srcOrd="0" destOrd="0" presId="urn:microsoft.com/office/officeart/2005/8/layout/hierarchy2"/>
    <dgm:cxn modelId="{FD0F9BB6-CF05-4EB0-82D0-A353A0B19AAD}" type="presParOf" srcId="{453DA5F5-8C96-444E-A28C-5C7BB7B48DD9}" destId="{7A4F72E2-B8D0-43D0-9B3B-14DEA3349299}" srcOrd="1" destOrd="0" presId="urn:microsoft.com/office/officeart/2005/8/layout/hierarchy2"/>
    <dgm:cxn modelId="{0F4B628D-FC67-4E60-9571-376AFBF7BF15}" type="presParOf" srcId="{7A4F72E2-B8D0-43D0-9B3B-14DEA3349299}" destId="{0D4DF9B1-B1A9-45C5-8726-BB52A200A5D2}" srcOrd="0" destOrd="0" presId="urn:microsoft.com/office/officeart/2005/8/layout/hierarchy2"/>
    <dgm:cxn modelId="{22A52729-E1BE-44EE-BEB7-BEE8AD77B154}" type="presParOf" srcId="{7A4F72E2-B8D0-43D0-9B3B-14DEA3349299}" destId="{88B2DBC5-573C-47B8-B13F-349F65234F83}" srcOrd="1" destOrd="0" presId="urn:microsoft.com/office/officeart/2005/8/layout/hierarchy2"/>
    <dgm:cxn modelId="{2739FFDB-3EB2-43D0-841D-B5CA313520FC}" type="presParOf" srcId="{88B2DBC5-573C-47B8-B13F-349F65234F83}" destId="{18224076-797C-41C0-BA3E-28913FAEED12}" srcOrd="0" destOrd="0" presId="urn:microsoft.com/office/officeart/2005/8/layout/hierarchy2"/>
    <dgm:cxn modelId="{11BCC78E-11A3-4381-8DD0-2A5119CCD79D}" type="presParOf" srcId="{18224076-797C-41C0-BA3E-28913FAEED12}" destId="{9921AEBB-BAF9-4AE4-BF08-865865C46BF0}" srcOrd="0" destOrd="0" presId="urn:microsoft.com/office/officeart/2005/8/layout/hierarchy2"/>
    <dgm:cxn modelId="{38EC0F3A-4B3E-49DB-A044-99B033F2339E}" type="presParOf" srcId="{88B2DBC5-573C-47B8-B13F-349F65234F83}" destId="{B7C2AED5-F9C3-497E-80B0-23BF78B157E0}" srcOrd="1" destOrd="0" presId="urn:microsoft.com/office/officeart/2005/8/layout/hierarchy2"/>
    <dgm:cxn modelId="{7DBE116C-30EE-49FF-AD1F-5FEB50E93513}" type="presParOf" srcId="{B7C2AED5-F9C3-497E-80B0-23BF78B157E0}" destId="{08CBA357-EC9D-48B4-BE70-E461F50B17D8}" srcOrd="0" destOrd="0" presId="urn:microsoft.com/office/officeart/2005/8/layout/hierarchy2"/>
    <dgm:cxn modelId="{CD8F9CC0-0B0A-4955-8CC0-EEA9F7F15359}" type="presParOf" srcId="{B7C2AED5-F9C3-497E-80B0-23BF78B157E0}" destId="{73A0E951-7F03-499B-837C-B926B674186F}" srcOrd="1" destOrd="0" presId="urn:microsoft.com/office/officeart/2005/8/layout/hierarchy2"/>
    <dgm:cxn modelId="{BC9A0E34-9C1D-4827-85E9-130675042D0A}" type="presParOf" srcId="{88B2DBC5-573C-47B8-B13F-349F65234F83}" destId="{6CC2FDE9-078D-4A4D-AFE3-6C2133A7B8B4}" srcOrd="2" destOrd="0" presId="urn:microsoft.com/office/officeart/2005/8/layout/hierarchy2"/>
    <dgm:cxn modelId="{09B4F87A-167D-4EBE-8D2C-91AACBC19421}" type="presParOf" srcId="{6CC2FDE9-078D-4A4D-AFE3-6C2133A7B8B4}" destId="{BC0AFB86-C1F1-4E40-A031-0820BF55DBE4}" srcOrd="0" destOrd="0" presId="urn:microsoft.com/office/officeart/2005/8/layout/hierarchy2"/>
    <dgm:cxn modelId="{9FF36B92-F0E9-4C1B-881A-DB9013525C03}" type="presParOf" srcId="{88B2DBC5-573C-47B8-B13F-349F65234F83}" destId="{3DF9AC3E-1A75-475D-8032-8433A188AD34}" srcOrd="3" destOrd="0" presId="urn:microsoft.com/office/officeart/2005/8/layout/hierarchy2"/>
    <dgm:cxn modelId="{D5B156BC-ED60-4B7E-BB1D-60A1AAAF1C20}" type="presParOf" srcId="{3DF9AC3E-1A75-475D-8032-8433A188AD34}" destId="{ECCC6D29-D094-46C2-AD99-5CFBEF7CF066}" srcOrd="0" destOrd="0" presId="urn:microsoft.com/office/officeart/2005/8/layout/hierarchy2"/>
    <dgm:cxn modelId="{0729DEDD-4298-490E-BF64-BFE0383C9FDB}" type="presParOf" srcId="{3DF9AC3E-1A75-475D-8032-8433A188AD34}" destId="{3A2D6B65-75E1-409D-AB8C-9E4B7B7CE4C6}" srcOrd="1" destOrd="0" presId="urn:microsoft.com/office/officeart/2005/8/layout/hierarchy2"/>
    <dgm:cxn modelId="{3FE6A5A2-48AB-430E-B51B-A12E8D16E78F}" type="presParOf" srcId="{88B2DBC5-573C-47B8-B13F-349F65234F83}" destId="{9ECE8823-4FB4-41E6-A235-DBEF790A308A}" srcOrd="4" destOrd="0" presId="urn:microsoft.com/office/officeart/2005/8/layout/hierarchy2"/>
    <dgm:cxn modelId="{9CE4294B-4CDB-40CA-BAA3-1527E08E83AA}" type="presParOf" srcId="{9ECE8823-4FB4-41E6-A235-DBEF790A308A}" destId="{521E9A2B-B1AA-4288-A431-CBC7841D281C}" srcOrd="0" destOrd="0" presId="urn:microsoft.com/office/officeart/2005/8/layout/hierarchy2"/>
    <dgm:cxn modelId="{857C73CA-DA6B-44AB-942D-2901ECCF9F12}" type="presParOf" srcId="{88B2DBC5-573C-47B8-B13F-349F65234F83}" destId="{ACB2F562-0FD7-44C9-87BF-5C09D5207E76}" srcOrd="5" destOrd="0" presId="urn:microsoft.com/office/officeart/2005/8/layout/hierarchy2"/>
    <dgm:cxn modelId="{4D400651-B379-453C-B450-472F220CFC46}" type="presParOf" srcId="{ACB2F562-0FD7-44C9-87BF-5C09D5207E76}" destId="{C275CAED-8506-48ED-A908-4B9C27365AFE}" srcOrd="0" destOrd="0" presId="urn:microsoft.com/office/officeart/2005/8/layout/hierarchy2"/>
    <dgm:cxn modelId="{5018C646-1F32-42A4-8F13-DAD430E1DF2B}" type="presParOf" srcId="{ACB2F562-0FD7-44C9-87BF-5C09D5207E76}" destId="{55091BA3-05B7-4C35-A5B8-71A7885F1313}" srcOrd="1" destOrd="0" presId="urn:microsoft.com/office/officeart/2005/8/layout/hierarchy2"/>
    <dgm:cxn modelId="{A0D3DC05-50E1-4A94-A367-3907BDB3EF25}" type="presParOf" srcId="{88B2DBC5-573C-47B8-B13F-349F65234F83}" destId="{AB6CD7F6-8D63-4A37-A147-BFD771D149BE}" srcOrd="6" destOrd="0" presId="urn:microsoft.com/office/officeart/2005/8/layout/hierarchy2"/>
    <dgm:cxn modelId="{D3C1462C-5170-450E-8549-12E52BA2C839}" type="presParOf" srcId="{AB6CD7F6-8D63-4A37-A147-BFD771D149BE}" destId="{79935E7E-701B-4408-99DC-839539431997}" srcOrd="0" destOrd="0" presId="urn:microsoft.com/office/officeart/2005/8/layout/hierarchy2"/>
    <dgm:cxn modelId="{BF7123AB-E1F5-49ED-AB2F-630E835591DF}" type="presParOf" srcId="{88B2DBC5-573C-47B8-B13F-349F65234F83}" destId="{2CF35C7C-55AC-45B6-BF99-8E2ED83C4028}" srcOrd="7" destOrd="0" presId="urn:microsoft.com/office/officeart/2005/8/layout/hierarchy2"/>
    <dgm:cxn modelId="{A8657EB8-7C23-493F-B6F8-025C4C317FA7}" type="presParOf" srcId="{2CF35C7C-55AC-45B6-BF99-8E2ED83C4028}" destId="{F2C4A4F9-0024-479E-9728-395845481346}" srcOrd="0" destOrd="0" presId="urn:microsoft.com/office/officeart/2005/8/layout/hierarchy2"/>
    <dgm:cxn modelId="{846096E5-0B62-47C7-A034-0EC00D6CDC5F}" type="presParOf" srcId="{2CF35C7C-55AC-45B6-BF99-8E2ED83C4028}" destId="{86451908-CDD5-4A12-A87F-62080CA6E33A}" srcOrd="1" destOrd="0" presId="urn:microsoft.com/office/officeart/2005/8/layout/hierarchy2"/>
    <dgm:cxn modelId="{683A8189-6F6C-4854-9913-363A62CAA1DA}" type="presParOf" srcId="{453DA5F5-8C96-444E-A28C-5C7BB7B48DD9}" destId="{578AD452-9C9E-486A-8A09-302CCF67250C}" srcOrd="2" destOrd="0" presId="urn:microsoft.com/office/officeart/2005/8/layout/hierarchy2"/>
    <dgm:cxn modelId="{2EED47E8-7022-4185-B96C-4669436421D9}" type="presParOf" srcId="{578AD452-9C9E-486A-8A09-302CCF67250C}" destId="{1A297F03-0804-4F06-B2D6-41680CBF6D7E}" srcOrd="0" destOrd="0" presId="urn:microsoft.com/office/officeart/2005/8/layout/hierarchy2"/>
    <dgm:cxn modelId="{F80BF929-175B-463D-8DD5-B0C7531D7429}" type="presParOf" srcId="{453DA5F5-8C96-444E-A28C-5C7BB7B48DD9}" destId="{B8ABFA21-F335-49D9-A5B7-F51D89915373}" srcOrd="3" destOrd="0" presId="urn:microsoft.com/office/officeart/2005/8/layout/hierarchy2"/>
    <dgm:cxn modelId="{1152382E-A0F8-4BA5-BE9E-90F934746836}" type="presParOf" srcId="{B8ABFA21-F335-49D9-A5B7-F51D89915373}" destId="{1C2DA6B3-D6D9-4FB8-AB06-D880A4C6B612}" srcOrd="0" destOrd="0" presId="urn:microsoft.com/office/officeart/2005/8/layout/hierarchy2"/>
    <dgm:cxn modelId="{DB65D57D-D922-4F37-ABB2-10CC009101F2}" type="presParOf" srcId="{B8ABFA21-F335-49D9-A5B7-F51D89915373}" destId="{9AB78269-35E7-401E-AAFD-33E18EC234D7}" srcOrd="1" destOrd="0" presId="urn:microsoft.com/office/officeart/2005/8/layout/hierarchy2"/>
    <dgm:cxn modelId="{8AE6229F-E4F1-4006-9678-A408F4528676}" type="presParOf" srcId="{9AB78269-35E7-401E-AAFD-33E18EC234D7}" destId="{74692E1D-1048-4FAA-A62F-67D17ECFEC56}" srcOrd="0" destOrd="0" presId="urn:microsoft.com/office/officeart/2005/8/layout/hierarchy2"/>
    <dgm:cxn modelId="{0388725E-5792-4AA3-B242-94E162994130}" type="presParOf" srcId="{74692E1D-1048-4FAA-A62F-67D17ECFEC56}" destId="{BD76DDDB-0567-48D4-B485-943E2FEF066A}" srcOrd="0" destOrd="0" presId="urn:microsoft.com/office/officeart/2005/8/layout/hierarchy2"/>
    <dgm:cxn modelId="{ECD123E5-FCFA-4A7E-BD83-08096954826C}" type="presParOf" srcId="{9AB78269-35E7-401E-AAFD-33E18EC234D7}" destId="{BFF15A43-AD38-471F-862A-0B6B6CB06E06}" srcOrd="1" destOrd="0" presId="urn:microsoft.com/office/officeart/2005/8/layout/hierarchy2"/>
    <dgm:cxn modelId="{B6AA203A-C34B-4FC6-9DAC-FA8DCB88C914}" type="presParOf" srcId="{BFF15A43-AD38-471F-862A-0B6B6CB06E06}" destId="{C57A85D7-A2CD-4054-AB9E-AADDC5B5C6D7}" srcOrd="0" destOrd="0" presId="urn:microsoft.com/office/officeart/2005/8/layout/hierarchy2"/>
    <dgm:cxn modelId="{8AD2344A-BAC2-4D72-BE6E-D474EEAAA2C4}" type="presParOf" srcId="{BFF15A43-AD38-471F-862A-0B6B6CB06E06}" destId="{3BEF4F76-79C1-4E22-9B3D-619C34B9EAB7}" srcOrd="1" destOrd="0" presId="urn:microsoft.com/office/officeart/2005/8/layout/hierarchy2"/>
    <dgm:cxn modelId="{B3236D9F-AEE7-4C16-87FF-A43ED26DD587}" type="presParOf" srcId="{9AB78269-35E7-401E-AAFD-33E18EC234D7}" destId="{D1C07A2A-061A-42DD-BC14-3A08C5472AEF}" srcOrd="2" destOrd="0" presId="urn:microsoft.com/office/officeart/2005/8/layout/hierarchy2"/>
    <dgm:cxn modelId="{B7B1AC95-3163-4F2E-88AB-D847043F781C}" type="presParOf" srcId="{D1C07A2A-061A-42DD-BC14-3A08C5472AEF}" destId="{6C5B1F66-B48B-4F17-9604-3CB777B2BDD0}" srcOrd="0" destOrd="0" presId="urn:microsoft.com/office/officeart/2005/8/layout/hierarchy2"/>
    <dgm:cxn modelId="{632BFE0F-86C8-445C-A89E-D8C13F5C64A3}" type="presParOf" srcId="{9AB78269-35E7-401E-AAFD-33E18EC234D7}" destId="{21862890-5559-4150-85D4-688C20C5B6A2}" srcOrd="3" destOrd="0" presId="urn:microsoft.com/office/officeart/2005/8/layout/hierarchy2"/>
    <dgm:cxn modelId="{66E2C995-C5E7-4294-9064-8090D1972836}" type="presParOf" srcId="{21862890-5559-4150-85D4-688C20C5B6A2}" destId="{D64444F1-56ED-4D36-AC34-ABC4AB17CEDC}" srcOrd="0" destOrd="0" presId="urn:microsoft.com/office/officeart/2005/8/layout/hierarchy2"/>
    <dgm:cxn modelId="{56EFFE0C-E0F5-494E-9944-767AD2A51F79}" type="presParOf" srcId="{21862890-5559-4150-85D4-688C20C5B6A2}" destId="{13C9C187-5EB9-4E9B-8C5C-D0D18DD31248}" srcOrd="1" destOrd="0" presId="urn:microsoft.com/office/officeart/2005/8/layout/hierarchy2"/>
    <dgm:cxn modelId="{362B4CA0-D4D9-4178-A18B-1B7DA3384001}" type="presParOf" srcId="{13C9C187-5EB9-4E9B-8C5C-D0D18DD31248}" destId="{C8E0E873-2CFC-4CB6-9B7E-6F8BDC3CE556}" srcOrd="0" destOrd="0" presId="urn:microsoft.com/office/officeart/2005/8/layout/hierarchy2"/>
    <dgm:cxn modelId="{A67B6EEB-0F02-4956-84F1-25EA8ECAB7C4}" type="presParOf" srcId="{C8E0E873-2CFC-4CB6-9B7E-6F8BDC3CE556}" destId="{4782ACF5-3F53-4835-8E77-1C17F7DBF136}" srcOrd="0" destOrd="0" presId="urn:microsoft.com/office/officeart/2005/8/layout/hierarchy2"/>
    <dgm:cxn modelId="{EA31B93C-DDCE-4C74-A460-9B83C82C4817}" type="presParOf" srcId="{13C9C187-5EB9-4E9B-8C5C-D0D18DD31248}" destId="{8FC747C8-62A2-48FC-8EA6-CD7A73750180}" srcOrd="1" destOrd="0" presId="urn:microsoft.com/office/officeart/2005/8/layout/hierarchy2"/>
    <dgm:cxn modelId="{15ABDD97-9F4F-4D50-A5C2-91C1921A5DD4}" type="presParOf" srcId="{8FC747C8-62A2-48FC-8EA6-CD7A73750180}" destId="{DA931D3B-D5BF-4775-B031-A3C3F8C6A500}" srcOrd="0" destOrd="0" presId="urn:microsoft.com/office/officeart/2005/8/layout/hierarchy2"/>
    <dgm:cxn modelId="{51CA3973-35BF-483E-93DC-AF8D44A047CD}" type="presParOf" srcId="{8FC747C8-62A2-48FC-8EA6-CD7A73750180}" destId="{61A3D281-621B-47AC-9545-7A3968615C03}" srcOrd="1" destOrd="0" presId="urn:microsoft.com/office/officeart/2005/8/layout/hierarchy2"/>
    <dgm:cxn modelId="{B55C0D27-16ED-4880-B1AD-01F6176C6A15}" type="presParOf" srcId="{13C9C187-5EB9-4E9B-8C5C-D0D18DD31248}" destId="{D6B5D5B8-6C3E-485F-B2AD-1793D41DDA87}" srcOrd="2" destOrd="0" presId="urn:microsoft.com/office/officeart/2005/8/layout/hierarchy2"/>
    <dgm:cxn modelId="{9A2BEB55-391D-4F9D-A70D-474D241473F3}" type="presParOf" srcId="{D6B5D5B8-6C3E-485F-B2AD-1793D41DDA87}" destId="{CE2250FB-4DEC-41BB-BE86-51D5494295E1}" srcOrd="0" destOrd="0" presId="urn:microsoft.com/office/officeart/2005/8/layout/hierarchy2"/>
    <dgm:cxn modelId="{FD9387CC-8DBE-4064-9002-92E34DA74069}" type="presParOf" srcId="{13C9C187-5EB9-4E9B-8C5C-D0D18DD31248}" destId="{F4BE8873-D380-444A-947F-FCD606095055}" srcOrd="3" destOrd="0" presId="urn:microsoft.com/office/officeart/2005/8/layout/hierarchy2"/>
    <dgm:cxn modelId="{17CF9128-97B3-4493-A7AE-B5078E033443}" type="presParOf" srcId="{F4BE8873-D380-444A-947F-FCD606095055}" destId="{FC8BA3CC-121D-410B-A5C9-0F779209BDF1}" srcOrd="0" destOrd="0" presId="urn:microsoft.com/office/officeart/2005/8/layout/hierarchy2"/>
    <dgm:cxn modelId="{88D5D37C-4584-458D-85FD-7DA7FAE4A7FB}" type="presParOf" srcId="{F4BE8873-D380-444A-947F-FCD606095055}" destId="{D7BB7EDA-0056-442D-9D69-4032E915C0F2}" srcOrd="1" destOrd="0" presId="urn:microsoft.com/office/officeart/2005/8/layout/hierarchy2"/>
    <dgm:cxn modelId="{BF478C6C-1466-4720-A3DE-51B5E4F4871A}" type="presParOf" srcId="{453DA5F5-8C96-444E-A28C-5C7BB7B48DD9}" destId="{07A48C49-3AA1-4ECF-B330-A0F7937CB6E7}" srcOrd="4" destOrd="0" presId="urn:microsoft.com/office/officeart/2005/8/layout/hierarchy2"/>
    <dgm:cxn modelId="{3E01292B-5D33-403A-AB36-1AAF41146CB1}" type="presParOf" srcId="{07A48C49-3AA1-4ECF-B330-A0F7937CB6E7}" destId="{BB132958-936F-4AE2-9C90-2C5986D2A910}" srcOrd="0" destOrd="0" presId="urn:microsoft.com/office/officeart/2005/8/layout/hierarchy2"/>
    <dgm:cxn modelId="{856D1B2A-435C-4FD3-9D1E-943F1FD7AE0E}" type="presParOf" srcId="{453DA5F5-8C96-444E-A28C-5C7BB7B48DD9}" destId="{F7C1DF3F-B9EB-4BED-A860-5B9E534E7BBE}" srcOrd="5" destOrd="0" presId="urn:microsoft.com/office/officeart/2005/8/layout/hierarchy2"/>
    <dgm:cxn modelId="{88A02037-2BD3-45B6-9C27-59D396060ABF}" type="presParOf" srcId="{F7C1DF3F-B9EB-4BED-A860-5B9E534E7BBE}" destId="{B015993F-A6FF-4798-A195-969DC7DCAAAB}" srcOrd="0" destOrd="0" presId="urn:microsoft.com/office/officeart/2005/8/layout/hierarchy2"/>
    <dgm:cxn modelId="{F3011DBB-E052-4A95-B295-70C7175513C8}" type="presParOf" srcId="{F7C1DF3F-B9EB-4BED-A860-5B9E534E7BBE}" destId="{A5DE7F95-3441-45B3-BA2E-3B2FA698B491}" srcOrd="1" destOrd="0" presId="urn:microsoft.com/office/officeart/2005/8/layout/hierarchy2"/>
    <dgm:cxn modelId="{1617AE4B-4F0E-4DEF-B1FC-CD81968D2951}" type="presParOf" srcId="{A5DE7F95-3441-45B3-BA2E-3B2FA698B491}" destId="{19FF0149-C413-48BC-8A87-6F8902186270}" srcOrd="0" destOrd="0" presId="urn:microsoft.com/office/officeart/2005/8/layout/hierarchy2"/>
    <dgm:cxn modelId="{F0D046D3-13ED-40D4-AB06-01C956964E8B}" type="presParOf" srcId="{19FF0149-C413-48BC-8A87-6F8902186270}" destId="{8582A920-3BB4-4080-ACBF-2FCBB0AF2E1E}" srcOrd="0" destOrd="0" presId="urn:microsoft.com/office/officeart/2005/8/layout/hierarchy2"/>
    <dgm:cxn modelId="{088ACB3E-EB89-4259-8274-4A54FD33E5A3}" type="presParOf" srcId="{A5DE7F95-3441-45B3-BA2E-3B2FA698B491}" destId="{6839AB56-B4D5-4F09-B919-78A3FFBD4CE0}" srcOrd="1" destOrd="0" presId="urn:microsoft.com/office/officeart/2005/8/layout/hierarchy2"/>
    <dgm:cxn modelId="{5B352904-1724-4063-A5D2-AFAEED1D585F}" type="presParOf" srcId="{6839AB56-B4D5-4F09-B919-78A3FFBD4CE0}" destId="{0ECFB88B-539C-4EAD-9839-9E6658B332B7}" srcOrd="0" destOrd="0" presId="urn:microsoft.com/office/officeart/2005/8/layout/hierarchy2"/>
    <dgm:cxn modelId="{EDCA3F00-15A8-4568-943A-D02EB5B7B423}" type="presParOf" srcId="{6839AB56-B4D5-4F09-B919-78A3FFBD4CE0}" destId="{34F99B4A-83B8-48E6-BB38-617E729E1F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32E065-6D05-4526-AF87-CF7271297477}" type="doc">
      <dgm:prSet loTypeId="urn:microsoft.com/office/officeart/2009/3/layout/Phased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FDFB559B-F9E2-46EF-A9D3-D072D0496C8C}">
      <dgm:prSet phldrT="[Texto]"/>
      <dgm:spPr/>
      <dgm:t>
        <a:bodyPr/>
        <a:lstStyle/>
        <a:p>
          <a:r>
            <a:rPr lang="es-MX" dirty="0"/>
            <a:t>Talleres</a:t>
          </a:r>
        </a:p>
      </dgm:t>
    </dgm:pt>
    <dgm:pt modelId="{443EEAE2-E9E5-444A-81D9-43D8C84CB1E4}" type="parTrans" cxnId="{DB315E6B-2C01-4E66-85D8-ABB929D6E79E}">
      <dgm:prSet/>
      <dgm:spPr/>
      <dgm:t>
        <a:bodyPr/>
        <a:lstStyle/>
        <a:p>
          <a:endParaRPr lang="es-MX"/>
        </a:p>
      </dgm:t>
    </dgm:pt>
    <dgm:pt modelId="{81EA84B2-0B29-47CE-948F-6D8D49D40797}" type="sibTrans" cxnId="{DB315E6B-2C01-4E66-85D8-ABB929D6E79E}">
      <dgm:prSet/>
      <dgm:spPr/>
      <dgm:t>
        <a:bodyPr/>
        <a:lstStyle/>
        <a:p>
          <a:endParaRPr lang="es-MX"/>
        </a:p>
      </dgm:t>
    </dgm:pt>
    <dgm:pt modelId="{AB14A337-F409-45D7-AF46-84565AF5005D}">
      <dgm:prSet phldrT="[Texto]"/>
      <dgm:spPr/>
      <dgm:t>
        <a:bodyPr/>
        <a:lstStyle/>
        <a:p>
          <a:r>
            <a:rPr lang="es-MX" dirty="0"/>
            <a:t>Actores Zona</a:t>
          </a:r>
        </a:p>
      </dgm:t>
    </dgm:pt>
    <dgm:pt modelId="{729AAC99-6DF8-4632-9CC4-58887BAAADD7}" type="parTrans" cxnId="{821053BC-5300-4CB1-A258-6FB77EA57FA7}">
      <dgm:prSet/>
      <dgm:spPr/>
      <dgm:t>
        <a:bodyPr/>
        <a:lstStyle/>
        <a:p>
          <a:endParaRPr lang="es-MX"/>
        </a:p>
      </dgm:t>
    </dgm:pt>
    <dgm:pt modelId="{EF5EC256-7B1B-4A9A-9A31-1D0A05DFC3C6}" type="sibTrans" cxnId="{821053BC-5300-4CB1-A258-6FB77EA57FA7}">
      <dgm:prSet/>
      <dgm:spPr/>
      <dgm:t>
        <a:bodyPr/>
        <a:lstStyle/>
        <a:p>
          <a:endParaRPr lang="es-MX"/>
        </a:p>
      </dgm:t>
    </dgm:pt>
    <dgm:pt modelId="{D28AECF5-277A-4BA4-A758-B4265356DD8B}">
      <dgm:prSet phldrT="[Texto]"/>
      <dgm:spPr/>
      <dgm:t>
        <a:bodyPr/>
        <a:lstStyle/>
        <a:p>
          <a:r>
            <a:rPr lang="es-MX" dirty="0"/>
            <a:t>4 módulos</a:t>
          </a:r>
        </a:p>
      </dgm:t>
    </dgm:pt>
    <dgm:pt modelId="{DB4CD9EC-60DE-4269-991C-48FA99E22B24}" type="parTrans" cxnId="{03665EA0-8339-4E59-8A21-4EB04044D60E}">
      <dgm:prSet/>
      <dgm:spPr/>
      <dgm:t>
        <a:bodyPr/>
        <a:lstStyle/>
        <a:p>
          <a:endParaRPr lang="es-MX"/>
        </a:p>
      </dgm:t>
    </dgm:pt>
    <dgm:pt modelId="{924E0C7C-EC37-4AFD-8CE2-D664F2A8C324}" type="sibTrans" cxnId="{03665EA0-8339-4E59-8A21-4EB04044D60E}">
      <dgm:prSet/>
      <dgm:spPr/>
      <dgm:t>
        <a:bodyPr/>
        <a:lstStyle/>
        <a:p>
          <a:endParaRPr lang="es-MX"/>
        </a:p>
      </dgm:t>
    </dgm:pt>
    <dgm:pt modelId="{1E01E296-801B-4995-A05C-A03779DB66DD}">
      <dgm:prSet phldrT="[Texto]"/>
      <dgm:spPr/>
      <dgm:t>
        <a:bodyPr/>
        <a:lstStyle/>
        <a:p>
          <a:r>
            <a:rPr lang="es-MX" dirty="0"/>
            <a:t>Vía Zoom</a:t>
          </a:r>
        </a:p>
      </dgm:t>
    </dgm:pt>
    <dgm:pt modelId="{1A2D8606-98AE-4968-AB39-69701CD853C1}" type="parTrans" cxnId="{31DBEC4B-574B-44F7-98F0-0AD3CCFFD43F}">
      <dgm:prSet/>
      <dgm:spPr/>
      <dgm:t>
        <a:bodyPr/>
        <a:lstStyle/>
        <a:p>
          <a:endParaRPr lang="es-MX"/>
        </a:p>
      </dgm:t>
    </dgm:pt>
    <dgm:pt modelId="{7E11735D-7677-405D-9B38-53BC97CE07B0}" type="sibTrans" cxnId="{31DBEC4B-574B-44F7-98F0-0AD3CCFFD43F}">
      <dgm:prSet/>
      <dgm:spPr/>
      <dgm:t>
        <a:bodyPr/>
        <a:lstStyle/>
        <a:p>
          <a:endParaRPr lang="es-MX"/>
        </a:p>
      </dgm:t>
    </dgm:pt>
    <dgm:pt modelId="{99C9B582-05D6-437C-BFE6-92AB60F46306}">
      <dgm:prSet phldrT="[Texto]"/>
      <dgm:spPr/>
      <dgm:t>
        <a:bodyPr/>
        <a:lstStyle/>
        <a:p>
          <a:r>
            <a:rPr lang="es-MX" dirty="0"/>
            <a:t>Encuesta de Percepción</a:t>
          </a:r>
        </a:p>
      </dgm:t>
    </dgm:pt>
    <dgm:pt modelId="{F3DE7C15-3DDB-4ED6-88E3-035E63D72382}" type="parTrans" cxnId="{B8C1B8F2-00AB-49F3-BA26-34D31D45AE19}">
      <dgm:prSet/>
      <dgm:spPr/>
      <dgm:t>
        <a:bodyPr/>
        <a:lstStyle/>
        <a:p>
          <a:endParaRPr lang="es-MX"/>
        </a:p>
      </dgm:t>
    </dgm:pt>
    <dgm:pt modelId="{1E52CA14-0884-43CD-84B7-F8B51AF6CE78}" type="sibTrans" cxnId="{B8C1B8F2-00AB-49F3-BA26-34D31D45AE19}">
      <dgm:prSet/>
      <dgm:spPr/>
      <dgm:t>
        <a:bodyPr/>
        <a:lstStyle/>
        <a:p>
          <a:endParaRPr lang="es-MX"/>
        </a:p>
      </dgm:t>
    </dgm:pt>
    <dgm:pt modelId="{0CD855C2-F793-4E27-83C4-FBE5A0B95D61}">
      <dgm:prSet phldrT="[Texto]"/>
      <dgm:spPr/>
      <dgm:t>
        <a:bodyPr/>
        <a:lstStyle/>
        <a:p>
          <a:r>
            <a:rPr lang="es-MX" dirty="0"/>
            <a:t>Encuestas de Talleres (Inicial y Satisfacción)</a:t>
          </a:r>
        </a:p>
      </dgm:t>
    </dgm:pt>
    <dgm:pt modelId="{D16BF1CC-B296-44A8-88D9-630646BB7D87}" type="parTrans" cxnId="{CBAA9E11-50AD-4CB5-BDC9-67DDE70A6599}">
      <dgm:prSet/>
      <dgm:spPr/>
      <dgm:t>
        <a:bodyPr/>
        <a:lstStyle/>
        <a:p>
          <a:endParaRPr lang="es-MX"/>
        </a:p>
      </dgm:t>
    </dgm:pt>
    <dgm:pt modelId="{C51E3A69-6A8C-437A-9172-BF6127A4CAA0}" type="sibTrans" cxnId="{CBAA9E11-50AD-4CB5-BDC9-67DDE70A6599}">
      <dgm:prSet/>
      <dgm:spPr/>
      <dgm:t>
        <a:bodyPr/>
        <a:lstStyle/>
        <a:p>
          <a:endParaRPr lang="es-MX"/>
        </a:p>
      </dgm:t>
    </dgm:pt>
    <dgm:pt modelId="{9C9A4739-2838-487C-B024-7F78CA155B8E}">
      <dgm:prSet phldrT="[Texto]"/>
      <dgm:spPr/>
      <dgm:t>
        <a:bodyPr/>
        <a:lstStyle/>
        <a:p>
          <a:r>
            <a:rPr lang="es-MX" dirty="0"/>
            <a:t>Encuesta General</a:t>
          </a:r>
        </a:p>
      </dgm:t>
    </dgm:pt>
    <dgm:pt modelId="{07E60633-D44B-4513-869C-E9CA44DC9DF0}" type="parTrans" cxnId="{1633BA1F-587C-47B7-BE54-A14B8C61029A}">
      <dgm:prSet/>
      <dgm:spPr/>
      <dgm:t>
        <a:bodyPr/>
        <a:lstStyle/>
        <a:p>
          <a:endParaRPr lang="es-MX"/>
        </a:p>
      </dgm:t>
    </dgm:pt>
    <dgm:pt modelId="{7EFB00BC-AE64-4C91-AB6D-9C974D7A2F98}" type="sibTrans" cxnId="{1633BA1F-587C-47B7-BE54-A14B8C61029A}">
      <dgm:prSet/>
      <dgm:spPr/>
      <dgm:t>
        <a:bodyPr/>
        <a:lstStyle/>
        <a:p>
          <a:endParaRPr lang="es-MX"/>
        </a:p>
      </dgm:t>
    </dgm:pt>
    <dgm:pt modelId="{9CF09712-F8FB-4FE2-A03C-C84497DBBF86}">
      <dgm:prSet phldrT="[Texto]"/>
      <dgm:spPr/>
      <dgm:t>
        <a:bodyPr/>
        <a:lstStyle/>
        <a:p>
          <a:r>
            <a:rPr lang="es-MX" dirty="0"/>
            <a:t>Proceso Participativa</a:t>
          </a:r>
        </a:p>
      </dgm:t>
    </dgm:pt>
    <dgm:pt modelId="{4BB6A6ED-9040-4012-91F1-04C6A2447D17}" type="parTrans" cxnId="{4A7929D9-1F34-43AF-93DF-DAC61BBC390D}">
      <dgm:prSet/>
      <dgm:spPr/>
      <dgm:t>
        <a:bodyPr/>
        <a:lstStyle/>
        <a:p>
          <a:endParaRPr lang="es-MX"/>
        </a:p>
      </dgm:t>
    </dgm:pt>
    <dgm:pt modelId="{FCFF9723-BDC0-4C91-BFC3-78E952DF98C0}" type="sibTrans" cxnId="{4A7929D9-1F34-43AF-93DF-DAC61BBC390D}">
      <dgm:prSet/>
      <dgm:spPr/>
      <dgm:t>
        <a:bodyPr/>
        <a:lstStyle/>
        <a:p>
          <a:endParaRPr lang="es-MX"/>
        </a:p>
      </dgm:t>
    </dgm:pt>
    <dgm:pt modelId="{1A37321C-8C4D-4278-8ADB-B37FDB67F674}">
      <dgm:prSet phldrT="[Texto]"/>
      <dgm:spPr/>
      <dgm:t>
        <a:bodyPr/>
        <a:lstStyle/>
        <a:p>
          <a:r>
            <a:rPr lang="es-MX" dirty="0"/>
            <a:t>Perfil de Usuario</a:t>
          </a:r>
        </a:p>
      </dgm:t>
    </dgm:pt>
    <dgm:pt modelId="{F5317D17-EA84-4B34-8033-AACEB6649777}" type="parTrans" cxnId="{A66253F6-1CC8-4CF3-87B9-6938D5984942}">
      <dgm:prSet/>
      <dgm:spPr/>
      <dgm:t>
        <a:bodyPr/>
        <a:lstStyle/>
        <a:p>
          <a:endParaRPr lang="es-MX"/>
        </a:p>
      </dgm:t>
    </dgm:pt>
    <dgm:pt modelId="{327D6BFE-8189-4827-812C-4DE2368A527D}" type="sibTrans" cxnId="{A66253F6-1CC8-4CF3-87B9-6938D5984942}">
      <dgm:prSet/>
      <dgm:spPr/>
      <dgm:t>
        <a:bodyPr/>
        <a:lstStyle/>
        <a:p>
          <a:endParaRPr lang="es-MX"/>
        </a:p>
      </dgm:t>
    </dgm:pt>
    <dgm:pt modelId="{1A024354-99D6-4FD0-B339-A6257CB56DB3}" type="pres">
      <dgm:prSet presAssocID="{2632E065-6D05-4526-AF87-CF727129747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3247BC48-338E-4474-A9EA-749FC80B9AB7}" type="pres">
      <dgm:prSet presAssocID="{2632E065-6D05-4526-AF87-CF7271297477}" presName="arc1" presStyleLbl="node1" presStyleIdx="0" presStyleCnt="4"/>
      <dgm:spPr/>
    </dgm:pt>
    <dgm:pt modelId="{47F31F6C-546E-492E-9F63-3F0FA321C183}" type="pres">
      <dgm:prSet presAssocID="{2632E065-6D05-4526-AF87-CF7271297477}" presName="arc3" presStyleLbl="node1" presStyleIdx="1" presStyleCnt="4"/>
      <dgm:spPr/>
    </dgm:pt>
    <dgm:pt modelId="{E9903941-03D4-48E5-A1AB-1DE64AD2B3D2}" type="pres">
      <dgm:prSet presAssocID="{2632E065-6D05-4526-AF87-CF727129747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16AC54F2-BD27-4082-B58F-3EF21AD2043D}" type="pres">
      <dgm:prSet presAssocID="{2632E065-6D05-4526-AF87-CF7271297477}" presName="arc2" presStyleLbl="node1" presStyleIdx="2" presStyleCnt="4"/>
      <dgm:spPr/>
    </dgm:pt>
    <dgm:pt modelId="{7B3BF15A-4B60-49C8-BEE6-4F2072B89F45}" type="pres">
      <dgm:prSet presAssocID="{2632E065-6D05-4526-AF87-CF7271297477}" presName="arc4" presStyleLbl="node1" presStyleIdx="3" presStyleCnt="4"/>
      <dgm:spPr/>
    </dgm:pt>
    <dgm:pt modelId="{CB3714C2-17BB-4571-BE5F-DA4650BF55B0}" type="pres">
      <dgm:prSet presAssocID="{2632E065-6D05-4526-AF87-CF727129747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54F43086-CAA3-4683-B894-B22AF2CAACCC}" type="pres">
      <dgm:prSet presAssocID="{2632E065-6D05-4526-AF87-CF7271297477}" presName="middleComposite" presStyleCnt="0"/>
      <dgm:spPr/>
    </dgm:pt>
    <dgm:pt modelId="{CBCFEF87-4CD6-4941-84D6-77669CF152A2}" type="pres">
      <dgm:prSet presAssocID="{0CD855C2-F793-4E27-83C4-FBE5A0B95D61}" presName="circ1" presStyleLbl="vennNode1" presStyleIdx="0" presStyleCnt="8"/>
      <dgm:spPr/>
    </dgm:pt>
    <dgm:pt modelId="{18318EE5-6A15-461D-A215-C4065576FE73}" type="pres">
      <dgm:prSet presAssocID="{0CD855C2-F793-4E27-83C4-FBE5A0B95D61}" presName="circ1Tx" presStyleLbl="revTx" presStyleIdx="1" presStyleCnt="3">
        <dgm:presLayoutVars>
          <dgm:chMax val="0"/>
          <dgm:chPref val="0"/>
        </dgm:presLayoutVars>
      </dgm:prSet>
      <dgm:spPr/>
    </dgm:pt>
    <dgm:pt modelId="{0BE987D6-1C58-4C97-B117-555AD6C507C4}" type="pres">
      <dgm:prSet presAssocID="{9C9A4739-2838-487C-B024-7F78CA155B8E}" presName="circ2" presStyleLbl="vennNode1" presStyleIdx="1" presStyleCnt="8"/>
      <dgm:spPr/>
    </dgm:pt>
    <dgm:pt modelId="{41F53BB5-6ACA-4599-B272-7EBEE2A29EB0}" type="pres">
      <dgm:prSet presAssocID="{9C9A4739-2838-487C-B024-7F78CA155B8E}" presName="circ2Tx" presStyleLbl="revTx" presStyleIdx="1" presStyleCnt="3">
        <dgm:presLayoutVars>
          <dgm:chMax val="0"/>
          <dgm:chPref val="0"/>
        </dgm:presLayoutVars>
      </dgm:prSet>
      <dgm:spPr/>
    </dgm:pt>
    <dgm:pt modelId="{410911C5-60B3-4524-9AE6-30D092552B35}" type="pres">
      <dgm:prSet presAssocID="{2632E065-6D05-4526-AF87-CF7271297477}" presName="leftComposite" presStyleCnt="0"/>
      <dgm:spPr/>
    </dgm:pt>
    <dgm:pt modelId="{5193BC38-1D39-44E1-93A4-CD5798EFBCAB}" type="pres">
      <dgm:prSet presAssocID="{AB14A337-F409-45D7-AF46-84565AF5005D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16D5ED8E-4632-4065-9FF3-EB71AEDF38C0}" type="pres">
      <dgm:prSet presAssocID="{AB14A337-F409-45D7-AF46-84565AF5005D}" presName="ellipse1" presStyleLbl="vennNode1" presStyleIdx="3" presStyleCnt="8"/>
      <dgm:spPr/>
    </dgm:pt>
    <dgm:pt modelId="{46D586BB-15BF-41DF-B197-399DA4EB45D5}" type="pres">
      <dgm:prSet presAssocID="{AB14A337-F409-45D7-AF46-84565AF5005D}" presName="ellipse2" presStyleLbl="vennNode1" presStyleIdx="4" presStyleCnt="8"/>
      <dgm:spPr/>
    </dgm:pt>
    <dgm:pt modelId="{6CE1B4F2-9A7B-4A95-A1F6-6B4EE103996D}" type="pres">
      <dgm:prSet presAssocID="{D28AECF5-277A-4BA4-A758-B4265356DD8B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C8CF9520-4E90-48C2-A108-280E18FF33AA}" type="pres">
      <dgm:prSet presAssocID="{D28AECF5-277A-4BA4-A758-B4265356DD8B}" presName="ellipse3" presStyleLbl="vennNode1" presStyleIdx="6" presStyleCnt="8"/>
      <dgm:spPr/>
    </dgm:pt>
    <dgm:pt modelId="{200D96CD-4006-4148-9CD6-C5FE87F778C0}" type="pres">
      <dgm:prSet presAssocID="{1E01E296-801B-4995-A05C-A03779DB66DD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7CF8BF94-ABE6-4687-A4FE-1B0245212123}" type="pres">
      <dgm:prSet presAssocID="{2632E065-6D05-4526-AF87-CF7271297477}" presName="rightChild" presStyleLbl="node2" presStyleIdx="0" presStyleCnt="1">
        <dgm:presLayoutVars>
          <dgm:chMax val="0"/>
          <dgm:chPref val="0"/>
        </dgm:presLayoutVars>
      </dgm:prSet>
      <dgm:spPr/>
    </dgm:pt>
    <dgm:pt modelId="{366C7858-EEE3-42D8-B09E-0965847387F5}" type="pres">
      <dgm:prSet presAssocID="{2632E065-6D05-4526-AF87-CF727129747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2BC56300-D34D-4A70-B6B8-6746BE94654E}" type="presOf" srcId="{1A37321C-8C4D-4278-8ADB-B37FDB67F674}" destId="{7CF8BF94-ABE6-4687-A4FE-1B0245212123}" srcOrd="0" destOrd="0" presId="urn:microsoft.com/office/officeart/2009/3/layout/PhasedProcess"/>
    <dgm:cxn modelId="{CBAA9E11-50AD-4CB5-BDC9-67DDE70A6599}" srcId="{99C9B582-05D6-437C-BFE6-92AB60F46306}" destId="{0CD855C2-F793-4E27-83C4-FBE5A0B95D61}" srcOrd="0" destOrd="0" parTransId="{D16BF1CC-B296-44A8-88D9-630646BB7D87}" sibTransId="{C51E3A69-6A8C-437A-9172-BF6127A4CAA0}"/>
    <dgm:cxn modelId="{06E49F18-85E3-4058-93FE-611301C9787F}" type="presOf" srcId="{2632E065-6D05-4526-AF87-CF7271297477}" destId="{1A024354-99D6-4FD0-B339-A6257CB56DB3}" srcOrd="0" destOrd="0" presId="urn:microsoft.com/office/officeart/2009/3/layout/PhasedProcess"/>
    <dgm:cxn modelId="{1633BA1F-587C-47B7-BE54-A14B8C61029A}" srcId="{99C9B582-05D6-437C-BFE6-92AB60F46306}" destId="{9C9A4739-2838-487C-B024-7F78CA155B8E}" srcOrd="1" destOrd="0" parTransId="{07E60633-D44B-4513-869C-E9CA44DC9DF0}" sibTransId="{7EFB00BC-AE64-4C91-AB6D-9C974D7A2F98}"/>
    <dgm:cxn modelId="{F1C76321-8580-4504-9779-B378B005F79A}" type="presOf" srcId="{9CF09712-F8FB-4FE2-A03C-C84497DBBF86}" destId="{CB3714C2-17BB-4571-BE5F-DA4650BF55B0}" srcOrd="0" destOrd="0" presId="urn:microsoft.com/office/officeart/2009/3/layout/PhasedProcess"/>
    <dgm:cxn modelId="{CB8F6828-CE16-41BC-B641-02751CB81388}" type="presOf" srcId="{9C9A4739-2838-487C-B024-7F78CA155B8E}" destId="{41F53BB5-6ACA-4599-B272-7EBEE2A29EB0}" srcOrd="1" destOrd="0" presId="urn:microsoft.com/office/officeart/2009/3/layout/PhasedProcess"/>
    <dgm:cxn modelId="{DB315E6B-2C01-4E66-85D8-ABB929D6E79E}" srcId="{2632E065-6D05-4526-AF87-CF7271297477}" destId="{FDFB559B-F9E2-46EF-A9D3-D072D0496C8C}" srcOrd="0" destOrd="0" parTransId="{443EEAE2-E9E5-444A-81D9-43D8C84CB1E4}" sibTransId="{81EA84B2-0B29-47CE-948F-6D8D49D40797}"/>
    <dgm:cxn modelId="{31DBEC4B-574B-44F7-98F0-0AD3CCFFD43F}" srcId="{FDFB559B-F9E2-46EF-A9D3-D072D0496C8C}" destId="{1E01E296-801B-4995-A05C-A03779DB66DD}" srcOrd="2" destOrd="0" parTransId="{1A2D8606-98AE-4968-AB39-69701CD853C1}" sibTransId="{7E11735D-7677-405D-9B38-53BC97CE07B0}"/>
    <dgm:cxn modelId="{6AF2696D-F14A-40BE-89CF-40B69337F93A}" type="presOf" srcId="{0CD855C2-F793-4E27-83C4-FBE5A0B95D61}" destId="{18318EE5-6A15-461D-A215-C4065576FE73}" srcOrd="1" destOrd="0" presId="urn:microsoft.com/office/officeart/2009/3/layout/PhasedProcess"/>
    <dgm:cxn modelId="{7DDA2176-1073-4722-9663-20D640F953BB}" type="presOf" srcId="{0CD855C2-F793-4E27-83C4-FBE5A0B95D61}" destId="{CBCFEF87-4CD6-4941-84D6-77669CF152A2}" srcOrd="0" destOrd="0" presId="urn:microsoft.com/office/officeart/2009/3/layout/PhasedProcess"/>
    <dgm:cxn modelId="{E9C06E78-8035-4B27-B480-D909767EBE5F}" type="presOf" srcId="{9C9A4739-2838-487C-B024-7F78CA155B8E}" destId="{0BE987D6-1C58-4C97-B117-555AD6C507C4}" srcOrd="0" destOrd="0" presId="urn:microsoft.com/office/officeart/2009/3/layout/PhasedProcess"/>
    <dgm:cxn modelId="{516A7187-28C7-4A66-B7A0-3BF6962D3D54}" type="presOf" srcId="{FDFB559B-F9E2-46EF-A9D3-D072D0496C8C}" destId="{366C7858-EEE3-42D8-B09E-0965847387F5}" srcOrd="0" destOrd="0" presId="urn:microsoft.com/office/officeart/2009/3/layout/PhasedProcess"/>
    <dgm:cxn modelId="{03665EA0-8339-4E59-8A21-4EB04044D60E}" srcId="{FDFB559B-F9E2-46EF-A9D3-D072D0496C8C}" destId="{D28AECF5-277A-4BA4-A758-B4265356DD8B}" srcOrd="1" destOrd="0" parTransId="{DB4CD9EC-60DE-4269-991C-48FA99E22B24}" sibTransId="{924E0C7C-EC37-4AFD-8CE2-D664F2A8C324}"/>
    <dgm:cxn modelId="{821053BC-5300-4CB1-A258-6FB77EA57FA7}" srcId="{FDFB559B-F9E2-46EF-A9D3-D072D0496C8C}" destId="{AB14A337-F409-45D7-AF46-84565AF5005D}" srcOrd="0" destOrd="0" parTransId="{729AAC99-6DF8-4632-9CC4-58887BAAADD7}" sibTransId="{EF5EC256-7B1B-4A9A-9A31-1D0A05DFC3C6}"/>
    <dgm:cxn modelId="{E0E13CC7-A310-44D5-8D0D-663040FAB059}" type="presOf" srcId="{99C9B582-05D6-437C-BFE6-92AB60F46306}" destId="{E9903941-03D4-48E5-A1AB-1DE64AD2B3D2}" srcOrd="0" destOrd="0" presId="urn:microsoft.com/office/officeart/2009/3/layout/PhasedProcess"/>
    <dgm:cxn modelId="{A8654ACB-B964-4D8A-BE57-6F1A5F90036A}" type="presOf" srcId="{1E01E296-801B-4995-A05C-A03779DB66DD}" destId="{200D96CD-4006-4148-9CD6-C5FE87F778C0}" srcOrd="0" destOrd="0" presId="urn:microsoft.com/office/officeart/2009/3/layout/PhasedProcess"/>
    <dgm:cxn modelId="{4A7929D9-1F34-43AF-93DF-DAC61BBC390D}" srcId="{2632E065-6D05-4526-AF87-CF7271297477}" destId="{9CF09712-F8FB-4FE2-A03C-C84497DBBF86}" srcOrd="2" destOrd="0" parTransId="{4BB6A6ED-9040-4012-91F1-04C6A2447D17}" sibTransId="{FCFF9723-BDC0-4C91-BFC3-78E952DF98C0}"/>
    <dgm:cxn modelId="{09023CE3-461B-4E2F-85EC-4289AAC38FB5}" type="presOf" srcId="{D28AECF5-277A-4BA4-A758-B4265356DD8B}" destId="{6CE1B4F2-9A7B-4A95-A1F6-6B4EE103996D}" srcOrd="0" destOrd="0" presId="urn:microsoft.com/office/officeart/2009/3/layout/PhasedProcess"/>
    <dgm:cxn modelId="{B8C1B8F2-00AB-49F3-BA26-34D31D45AE19}" srcId="{2632E065-6D05-4526-AF87-CF7271297477}" destId="{99C9B582-05D6-437C-BFE6-92AB60F46306}" srcOrd="1" destOrd="0" parTransId="{F3DE7C15-3DDB-4ED6-88E3-035E63D72382}" sibTransId="{1E52CA14-0884-43CD-84B7-F8B51AF6CE78}"/>
    <dgm:cxn modelId="{A66253F6-1CC8-4CF3-87B9-6938D5984942}" srcId="{9CF09712-F8FB-4FE2-A03C-C84497DBBF86}" destId="{1A37321C-8C4D-4278-8ADB-B37FDB67F674}" srcOrd="0" destOrd="0" parTransId="{F5317D17-EA84-4B34-8033-AACEB6649777}" sibTransId="{327D6BFE-8189-4827-812C-4DE2368A527D}"/>
    <dgm:cxn modelId="{4D7C29FB-86F0-4367-873A-82EB9FD664F0}" type="presOf" srcId="{AB14A337-F409-45D7-AF46-84565AF5005D}" destId="{5193BC38-1D39-44E1-93A4-CD5798EFBCAB}" srcOrd="0" destOrd="0" presId="urn:microsoft.com/office/officeart/2009/3/layout/PhasedProcess"/>
    <dgm:cxn modelId="{5AC7A11F-91E1-43C5-AB60-11BD3894B8F8}" type="presParOf" srcId="{1A024354-99D6-4FD0-B339-A6257CB56DB3}" destId="{3247BC48-338E-4474-A9EA-749FC80B9AB7}" srcOrd="0" destOrd="0" presId="urn:microsoft.com/office/officeart/2009/3/layout/PhasedProcess"/>
    <dgm:cxn modelId="{E41A0A13-D277-4ED9-893E-4F7372A34873}" type="presParOf" srcId="{1A024354-99D6-4FD0-B339-A6257CB56DB3}" destId="{47F31F6C-546E-492E-9F63-3F0FA321C183}" srcOrd="1" destOrd="0" presId="urn:microsoft.com/office/officeart/2009/3/layout/PhasedProcess"/>
    <dgm:cxn modelId="{34506107-0C6F-46EF-97D4-97562F11FC7E}" type="presParOf" srcId="{1A024354-99D6-4FD0-B339-A6257CB56DB3}" destId="{E9903941-03D4-48E5-A1AB-1DE64AD2B3D2}" srcOrd="2" destOrd="0" presId="urn:microsoft.com/office/officeart/2009/3/layout/PhasedProcess"/>
    <dgm:cxn modelId="{2BDA2873-15EC-44EE-86F3-C3E088988F75}" type="presParOf" srcId="{1A024354-99D6-4FD0-B339-A6257CB56DB3}" destId="{16AC54F2-BD27-4082-B58F-3EF21AD2043D}" srcOrd="3" destOrd="0" presId="urn:microsoft.com/office/officeart/2009/3/layout/PhasedProcess"/>
    <dgm:cxn modelId="{EB2E7B67-CB45-4E2D-BF68-6597DDB2CBC8}" type="presParOf" srcId="{1A024354-99D6-4FD0-B339-A6257CB56DB3}" destId="{7B3BF15A-4B60-49C8-BEE6-4F2072B89F45}" srcOrd="4" destOrd="0" presId="urn:microsoft.com/office/officeart/2009/3/layout/PhasedProcess"/>
    <dgm:cxn modelId="{32C08720-595F-4059-BFB8-F7955953AE4D}" type="presParOf" srcId="{1A024354-99D6-4FD0-B339-A6257CB56DB3}" destId="{CB3714C2-17BB-4571-BE5F-DA4650BF55B0}" srcOrd="5" destOrd="0" presId="urn:microsoft.com/office/officeart/2009/3/layout/PhasedProcess"/>
    <dgm:cxn modelId="{D014D0F6-076B-4ADD-AF66-64CD17210B97}" type="presParOf" srcId="{1A024354-99D6-4FD0-B339-A6257CB56DB3}" destId="{54F43086-CAA3-4683-B894-B22AF2CAACCC}" srcOrd="6" destOrd="0" presId="urn:microsoft.com/office/officeart/2009/3/layout/PhasedProcess"/>
    <dgm:cxn modelId="{398DFE5A-C633-4321-8472-604B1F942773}" type="presParOf" srcId="{54F43086-CAA3-4683-B894-B22AF2CAACCC}" destId="{CBCFEF87-4CD6-4941-84D6-77669CF152A2}" srcOrd="0" destOrd="0" presId="urn:microsoft.com/office/officeart/2009/3/layout/PhasedProcess"/>
    <dgm:cxn modelId="{06D6358D-AA23-40A2-AFF6-CCB05A9FDD0E}" type="presParOf" srcId="{54F43086-CAA3-4683-B894-B22AF2CAACCC}" destId="{18318EE5-6A15-461D-A215-C4065576FE73}" srcOrd="1" destOrd="0" presId="urn:microsoft.com/office/officeart/2009/3/layout/PhasedProcess"/>
    <dgm:cxn modelId="{067D3665-C270-40F7-95F7-81B8A16C2D82}" type="presParOf" srcId="{54F43086-CAA3-4683-B894-B22AF2CAACCC}" destId="{0BE987D6-1C58-4C97-B117-555AD6C507C4}" srcOrd="2" destOrd="0" presId="urn:microsoft.com/office/officeart/2009/3/layout/PhasedProcess"/>
    <dgm:cxn modelId="{2A6CB741-B4A6-43E7-B839-9DBEFA16C0E8}" type="presParOf" srcId="{54F43086-CAA3-4683-B894-B22AF2CAACCC}" destId="{41F53BB5-6ACA-4599-B272-7EBEE2A29EB0}" srcOrd="3" destOrd="0" presId="urn:microsoft.com/office/officeart/2009/3/layout/PhasedProcess"/>
    <dgm:cxn modelId="{E103360A-1503-44E7-A13F-2211EA0E3065}" type="presParOf" srcId="{1A024354-99D6-4FD0-B339-A6257CB56DB3}" destId="{410911C5-60B3-4524-9AE6-30D092552B35}" srcOrd="7" destOrd="0" presId="urn:microsoft.com/office/officeart/2009/3/layout/PhasedProcess"/>
    <dgm:cxn modelId="{FBCB6D38-E9EC-4426-AFD1-B2F66776BEC0}" type="presParOf" srcId="{410911C5-60B3-4524-9AE6-30D092552B35}" destId="{5193BC38-1D39-44E1-93A4-CD5798EFBCAB}" srcOrd="0" destOrd="0" presId="urn:microsoft.com/office/officeart/2009/3/layout/PhasedProcess"/>
    <dgm:cxn modelId="{70A75C9B-87E2-4F5E-9920-F79E16B6151A}" type="presParOf" srcId="{410911C5-60B3-4524-9AE6-30D092552B35}" destId="{16D5ED8E-4632-4065-9FF3-EB71AEDF38C0}" srcOrd="1" destOrd="0" presId="urn:microsoft.com/office/officeart/2009/3/layout/PhasedProcess"/>
    <dgm:cxn modelId="{CD536D2A-7B27-4638-93AA-0F96FB373525}" type="presParOf" srcId="{410911C5-60B3-4524-9AE6-30D092552B35}" destId="{46D586BB-15BF-41DF-B197-399DA4EB45D5}" srcOrd="2" destOrd="0" presId="urn:microsoft.com/office/officeart/2009/3/layout/PhasedProcess"/>
    <dgm:cxn modelId="{D0192A85-694B-46D5-86C8-CFBE39EE3EA8}" type="presParOf" srcId="{410911C5-60B3-4524-9AE6-30D092552B35}" destId="{6CE1B4F2-9A7B-4A95-A1F6-6B4EE103996D}" srcOrd="3" destOrd="0" presId="urn:microsoft.com/office/officeart/2009/3/layout/PhasedProcess"/>
    <dgm:cxn modelId="{236C921D-4EB3-416F-A96A-82FA7A3DABB4}" type="presParOf" srcId="{410911C5-60B3-4524-9AE6-30D092552B35}" destId="{C8CF9520-4E90-48C2-A108-280E18FF33AA}" srcOrd="4" destOrd="0" presId="urn:microsoft.com/office/officeart/2009/3/layout/PhasedProcess"/>
    <dgm:cxn modelId="{A510CA13-9D30-42B0-858E-1AAC73B8568C}" type="presParOf" srcId="{410911C5-60B3-4524-9AE6-30D092552B35}" destId="{200D96CD-4006-4148-9CD6-C5FE87F778C0}" srcOrd="5" destOrd="0" presId="urn:microsoft.com/office/officeart/2009/3/layout/PhasedProcess"/>
    <dgm:cxn modelId="{9613F04A-2DBD-424A-9581-735304EC0384}" type="presParOf" srcId="{1A024354-99D6-4FD0-B339-A6257CB56DB3}" destId="{7CF8BF94-ABE6-4687-A4FE-1B0245212123}" srcOrd="8" destOrd="0" presId="urn:microsoft.com/office/officeart/2009/3/layout/PhasedProcess"/>
    <dgm:cxn modelId="{436F9EF4-1708-4930-806A-C7EB2783422E}" type="presParOf" srcId="{1A024354-99D6-4FD0-B339-A6257CB56DB3}" destId="{366C7858-EEE3-42D8-B09E-0965847387F5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6052E-9EE9-405D-A91C-1E52E2292281}">
      <dsp:nvSpPr>
        <dsp:cNvPr id="0" name=""/>
        <dsp:cNvSpPr/>
      </dsp:nvSpPr>
      <dsp:spPr>
        <a:xfrm rot="16200000">
          <a:off x="903" y="331"/>
          <a:ext cx="2714314" cy="2714314"/>
        </a:xfrm>
        <a:prstGeom prst="upArrow">
          <a:avLst>
            <a:gd name="adj1" fmla="val 50000"/>
            <a:gd name="adj2" fmla="val 35000"/>
          </a:avLst>
        </a:prstGeom>
        <a:solidFill>
          <a:srgbClr val="CC44E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¿Cuáles son los beneficios del uso de la bicicleta?</a:t>
          </a:r>
        </a:p>
      </dsp:txBody>
      <dsp:txXfrm rot="5400000">
        <a:off x="475908" y="678909"/>
        <a:ext cx="2239309" cy="1357157"/>
      </dsp:txXfrm>
    </dsp:sp>
    <dsp:sp modelId="{A3DD843C-2ED0-46E7-89DC-7E53662A71EF}">
      <dsp:nvSpPr>
        <dsp:cNvPr id="0" name=""/>
        <dsp:cNvSpPr/>
      </dsp:nvSpPr>
      <dsp:spPr>
        <a:xfrm rot="5400000">
          <a:off x="3863381" y="331"/>
          <a:ext cx="2714314" cy="2714314"/>
        </a:xfrm>
        <a:prstGeom prst="upArrow">
          <a:avLst>
            <a:gd name="adj1" fmla="val 50000"/>
            <a:gd name="adj2" fmla="val 35000"/>
          </a:avLst>
        </a:prstGeom>
        <a:solidFill>
          <a:srgbClr val="CC44E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¿Cuál es la percepción ciudadana sobre la problemática de la bicicleta?</a:t>
          </a:r>
        </a:p>
      </dsp:txBody>
      <dsp:txXfrm rot="-5400000">
        <a:off x="3863381" y="678910"/>
        <a:ext cx="2239309" cy="1357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74B40-7B9E-4027-BDF3-3A862FB0117B}">
      <dsp:nvSpPr>
        <dsp:cNvPr id="0" name=""/>
        <dsp:cNvSpPr/>
      </dsp:nvSpPr>
      <dsp:spPr>
        <a:xfrm>
          <a:off x="1100490" y="3450701"/>
          <a:ext cx="1598965" cy="799482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Proceso Participativo</a:t>
          </a:r>
        </a:p>
      </dsp:txBody>
      <dsp:txXfrm>
        <a:off x="1123906" y="3474117"/>
        <a:ext cx="1552133" cy="752650"/>
      </dsp:txXfrm>
    </dsp:sp>
    <dsp:sp modelId="{EA29F97B-606F-4F24-80DD-F6EED60BF636}">
      <dsp:nvSpPr>
        <dsp:cNvPr id="0" name=""/>
        <dsp:cNvSpPr/>
      </dsp:nvSpPr>
      <dsp:spPr>
        <a:xfrm rot="17230830">
          <a:off x="1936609" y="2804730"/>
          <a:ext cx="216527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65278" y="1138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2965116" y="2761980"/>
        <a:ext cx="108263" cy="108263"/>
      </dsp:txXfrm>
    </dsp:sp>
    <dsp:sp modelId="{0D4DF9B1-B1A9-45C5-8726-BB52A200A5D2}">
      <dsp:nvSpPr>
        <dsp:cNvPr id="0" name=""/>
        <dsp:cNvSpPr/>
      </dsp:nvSpPr>
      <dsp:spPr>
        <a:xfrm>
          <a:off x="3339041" y="1382040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186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Etapa 1. Talleres</a:t>
          </a:r>
        </a:p>
      </dsp:txBody>
      <dsp:txXfrm>
        <a:off x="3362457" y="1405456"/>
        <a:ext cx="1552133" cy="752650"/>
      </dsp:txXfrm>
    </dsp:sp>
    <dsp:sp modelId="{18224076-797C-41C0-BA3E-28913FAEED12}">
      <dsp:nvSpPr>
        <dsp:cNvPr id="0" name=""/>
        <dsp:cNvSpPr/>
      </dsp:nvSpPr>
      <dsp:spPr>
        <a:xfrm rot="17692822">
          <a:off x="4497699" y="1080845"/>
          <a:ext cx="152020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20200" y="11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219794" y="1054222"/>
        <a:ext cx="76010" cy="76010"/>
      </dsp:txXfrm>
    </dsp:sp>
    <dsp:sp modelId="{08CBA357-EC9D-48B4-BE70-E461F50B17D8}">
      <dsp:nvSpPr>
        <dsp:cNvPr id="0" name=""/>
        <dsp:cNvSpPr/>
      </dsp:nvSpPr>
      <dsp:spPr>
        <a:xfrm>
          <a:off x="5577593" y="2932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186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Taller 1. Modo de Transporte</a:t>
          </a:r>
        </a:p>
      </dsp:txBody>
      <dsp:txXfrm>
        <a:off x="5601009" y="26348"/>
        <a:ext cx="1552133" cy="752650"/>
      </dsp:txXfrm>
    </dsp:sp>
    <dsp:sp modelId="{6CC2FDE9-078D-4A4D-AFE3-6C2133A7B8B4}">
      <dsp:nvSpPr>
        <dsp:cNvPr id="0" name=""/>
        <dsp:cNvSpPr/>
      </dsp:nvSpPr>
      <dsp:spPr>
        <a:xfrm rot="19457599">
          <a:off x="4863973" y="1540548"/>
          <a:ext cx="7876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7652" y="11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238108" y="1532238"/>
        <a:ext cx="39382" cy="39382"/>
      </dsp:txXfrm>
    </dsp:sp>
    <dsp:sp modelId="{ECCC6D29-D094-46C2-AD99-5CFBEF7CF066}">
      <dsp:nvSpPr>
        <dsp:cNvPr id="0" name=""/>
        <dsp:cNvSpPr/>
      </dsp:nvSpPr>
      <dsp:spPr>
        <a:xfrm>
          <a:off x="5577593" y="922337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186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Taller 2. Seguridad Vial</a:t>
          </a:r>
        </a:p>
      </dsp:txBody>
      <dsp:txXfrm>
        <a:off x="5601009" y="945753"/>
        <a:ext cx="1552133" cy="752650"/>
      </dsp:txXfrm>
    </dsp:sp>
    <dsp:sp modelId="{9ECE8823-4FB4-41E6-A235-DBEF790A308A}">
      <dsp:nvSpPr>
        <dsp:cNvPr id="0" name=""/>
        <dsp:cNvSpPr/>
      </dsp:nvSpPr>
      <dsp:spPr>
        <a:xfrm rot="2142401">
          <a:off x="4863973" y="2000250"/>
          <a:ext cx="7876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7652" y="11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238108" y="1991941"/>
        <a:ext cx="39382" cy="39382"/>
      </dsp:txXfrm>
    </dsp:sp>
    <dsp:sp modelId="{C275CAED-8506-48ED-A908-4B9C27365AFE}">
      <dsp:nvSpPr>
        <dsp:cNvPr id="0" name=""/>
        <dsp:cNvSpPr/>
      </dsp:nvSpPr>
      <dsp:spPr>
        <a:xfrm>
          <a:off x="5577593" y="1841742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186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Taller 3. Espacio Público</a:t>
          </a:r>
        </a:p>
      </dsp:txBody>
      <dsp:txXfrm>
        <a:off x="5601009" y="1865158"/>
        <a:ext cx="1552133" cy="752650"/>
      </dsp:txXfrm>
    </dsp:sp>
    <dsp:sp modelId="{AB6CD7F6-8D63-4A37-A147-BFD771D149BE}">
      <dsp:nvSpPr>
        <dsp:cNvPr id="0" name=""/>
        <dsp:cNvSpPr/>
      </dsp:nvSpPr>
      <dsp:spPr>
        <a:xfrm rot="3907178">
          <a:off x="4497699" y="2459953"/>
          <a:ext cx="152020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20200" y="11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219794" y="2433330"/>
        <a:ext cx="76010" cy="76010"/>
      </dsp:txXfrm>
    </dsp:sp>
    <dsp:sp modelId="{F2C4A4F9-0024-479E-9728-395845481346}">
      <dsp:nvSpPr>
        <dsp:cNvPr id="0" name=""/>
        <dsp:cNvSpPr/>
      </dsp:nvSpPr>
      <dsp:spPr>
        <a:xfrm>
          <a:off x="5577593" y="2761147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186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Taller 4. Educación y Promoción</a:t>
          </a:r>
        </a:p>
      </dsp:txBody>
      <dsp:txXfrm>
        <a:off x="5601009" y="2784563"/>
        <a:ext cx="1552133" cy="752650"/>
      </dsp:txXfrm>
    </dsp:sp>
    <dsp:sp modelId="{578AD452-9C9E-486A-8A09-302CCF67250C}">
      <dsp:nvSpPr>
        <dsp:cNvPr id="0" name=""/>
        <dsp:cNvSpPr/>
      </dsp:nvSpPr>
      <dsp:spPr>
        <a:xfrm rot="2829178">
          <a:off x="2548994" y="4183837"/>
          <a:ext cx="94050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40507" y="1138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995735" y="4171707"/>
        <a:ext cx="47025" cy="47025"/>
      </dsp:txXfrm>
    </dsp:sp>
    <dsp:sp modelId="{1C2DA6B3-D6D9-4FB8-AB06-D880A4C6B612}">
      <dsp:nvSpPr>
        <dsp:cNvPr id="0" name=""/>
        <dsp:cNvSpPr/>
      </dsp:nvSpPr>
      <dsp:spPr>
        <a:xfrm>
          <a:off x="3339041" y="4140255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2B29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Etapa 2. Encuesta de Percepción</a:t>
          </a:r>
        </a:p>
      </dsp:txBody>
      <dsp:txXfrm>
        <a:off x="3362457" y="4163671"/>
        <a:ext cx="1552133" cy="752650"/>
      </dsp:txXfrm>
    </dsp:sp>
    <dsp:sp modelId="{74692E1D-1048-4FAA-A62F-67D17ECFEC56}">
      <dsp:nvSpPr>
        <dsp:cNvPr id="0" name=""/>
        <dsp:cNvSpPr/>
      </dsp:nvSpPr>
      <dsp:spPr>
        <a:xfrm rot="19457599">
          <a:off x="4863973" y="4298763"/>
          <a:ext cx="7876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7652" y="11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238108" y="4290454"/>
        <a:ext cx="39382" cy="39382"/>
      </dsp:txXfrm>
    </dsp:sp>
    <dsp:sp modelId="{C57A85D7-A2CD-4054-AB9E-AADDC5B5C6D7}">
      <dsp:nvSpPr>
        <dsp:cNvPr id="0" name=""/>
        <dsp:cNvSpPr/>
      </dsp:nvSpPr>
      <dsp:spPr>
        <a:xfrm>
          <a:off x="5577593" y="3680552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2B29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Desarrollo de Metodología </a:t>
          </a:r>
        </a:p>
      </dsp:txBody>
      <dsp:txXfrm>
        <a:off x="5601009" y="3703968"/>
        <a:ext cx="1552133" cy="752650"/>
      </dsp:txXfrm>
    </dsp:sp>
    <dsp:sp modelId="{D1C07A2A-061A-42DD-BC14-3A08C5472AEF}">
      <dsp:nvSpPr>
        <dsp:cNvPr id="0" name=""/>
        <dsp:cNvSpPr/>
      </dsp:nvSpPr>
      <dsp:spPr>
        <a:xfrm rot="2142401">
          <a:off x="4863973" y="4758466"/>
          <a:ext cx="7876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7652" y="11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238108" y="4750156"/>
        <a:ext cx="39382" cy="39382"/>
      </dsp:txXfrm>
    </dsp:sp>
    <dsp:sp modelId="{D64444F1-56ED-4D36-AC34-ABC4AB17CEDC}">
      <dsp:nvSpPr>
        <dsp:cNvPr id="0" name=""/>
        <dsp:cNvSpPr/>
      </dsp:nvSpPr>
      <dsp:spPr>
        <a:xfrm>
          <a:off x="5577593" y="4599957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2B29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Aplicación de 653 encuestas </a:t>
          </a:r>
        </a:p>
      </dsp:txBody>
      <dsp:txXfrm>
        <a:off x="5601009" y="4623373"/>
        <a:ext cx="1552133" cy="752650"/>
      </dsp:txXfrm>
    </dsp:sp>
    <dsp:sp modelId="{C8E0E873-2CFC-4CB6-9B7E-6F8BDC3CE556}">
      <dsp:nvSpPr>
        <dsp:cNvPr id="0" name=""/>
        <dsp:cNvSpPr/>
      </dsp:nvSpPr>
      <dsp:spPr>
        <a:xfrm rot="19457599">
          <a:off x="7102525" y="4758466"/>
          <a:ext cx="7876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7652" y="11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7476660" y="4750156"/>
        <a:ext cx="39382" cy="39382"/>
      </dsp:txXfrm>
    </dsp:sp>
    <dsp:sp modelId="{DA931D3B-D5BF-4775-B031-A3C3F8C6A500}">
      <dsp:nvSpPr>
        <dsp:cNvPr id="0" name=""/>
        <dsp:cNvSpPr/>
      </dsp:nvSpPr>
      <dsp:spPr>
        <a:xfrm>
          <a:off x="7816144" y="4140255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2B29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30% (196) aplicadas en la Terminal Margaritas </a:t>
          </a:r>
        </a:p>
      </dsp:txBody>
      <dsp:txXfrm>
        <a:off x="7839560" y="4163671"/>
        <a:ext cx="1552133" cy="752650"/>
      </dsp:txXfrm>
    </dsp:sp>
    <dsp:sp modelId="{D6B5D5B8-6C3E-485F-B2AD-1793D41DDA87}">
      <dsp:nvSpPr>
        <dsp:cNvPr id="0" name=""/>
        <dsp:cNvSpPr/>
      </dsp:nvSpPr>
      <dsp:spPr>
        <a:xfrm rot="2142401">
          <a:off x="7102525" y="5218168"/>
          <a:ext cx="7876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7652" y="11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7476660" y="5209859"/>
        <a:ext cx="39382" cy="39382"/>
      </dsp:txXfrm>
    </dsp:sp>
    <dsp:sp modelId="{FC8BA3CC-121D-410B-A5C9-0F779209BDF1}">
      <dsp:nvSpPr>
        <dsp:cNvPr id="0" name=""/>
        <dsp:cNvSpPr/>
      </dsp:nvSpPr>
      <dsp:spPr>
        <a:xfrm>
          <a:off x="7816144" y="5059660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2B29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70% (457) aplicadas en línea</a:t>
          </a:r>
        </a:p>
      </dsp:txBody>
      <dsp:txXfrm>
        <a:off x="7839560" y="5083076"/>
        <a:ext cx="1552133" cy="752650"/>
      </dsp:txXfrm>
    </dsp:sp>
    <dsp:sp modelId="{07A48C49-3AA1-4ECF-B330-A0F7937CB6E7}">
      <dsp:nvSpPr>
        <dsp:cNvPr id="0" name=""/>
        <dsp:cNvSpPr/>
      </dsp:nvSpPr>
      <dsp:spPr>
        <a:xfrm rot="4369170">
          <a:off x="1936609" y="4873391"/>
          <a:ext cx="216527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65278" y="1138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2965116" y="4830641"/>
        <a:ext cx="108263" cy="108263"/>
      </dsp:txXfrm>
    </dsp:sp>
    <dsp:sp modelId="{B015993F-A6FF-4798-A195-969DC7DCAAAB}">
      <dsp:nvSpPr>
        <dsp:cNvPr id="0" name=""/>
        <dsp:cNvSpPr/>
      </dsp:nvSpPr>
      <dsp:spPr>
        <a:xfrm>
          <a:off x="3339041" y="5519362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E0DD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Etapa 3. Recopilación</a:t>
          </a:r>
        </a:p>
      </dsp:txBody>
      <dsp:txXfrm>
        <a:off x="3362457" y="5542778"/>
        <a:ext cx="1552133" cy="752650"/>
      </dsp:txXfrm>
    </dsp:sp>
    <dsp:sp modelId="{19FF0149-C413-48BC-8A87-6F8902186270}">
      <dsp:nvSpPr>
        <dsp:cNvPr id="0" name=""/>
        <dsp:cNvSpPr/>
      </dsp:nvSpPr>
      <dsp:spPr>
        <a:xfrm>
          <a:off x="4938006" y="5907722"/>
          <a:ext cx="6395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39586" y="11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241810" y="5903114"/>
        <a:ext cx="31979" cy="31979"/>
      </dsp:txXfrm>
    </dsp:sp>
    <dsp:sp modelId="{0ECFB88B-539C-4EAD-9839-9E6658B332B7}">
      <dsp:nvSpPr>
        <dsp:cNvPr id="0" name=""/>
        <dsp:cNvSpPr/>
      </dsp:nvSpPr>
      <dsp:spPr>
        <a:xfrm>
          <a:off x="5577593" y="5519362"/>
          <a:ext cx="1598965" cy="7994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E0DD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Construcción de escenarios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Perfil de Usuarios</a:t>
          </a:r>
        </a:p>
      </dsp:txBody>
      <dsp:txXfrm>
        <a:off x="5601009" y="5542778"/>
        <a:ext cx="1552133" cy="752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7BC48-338E-4474-A9EA-749FC80B9AB7}">
      <dsp:nvSpPr>
        <dsp:cNvPr id="0" name=""/>
        <dsp:cNvSpPr/>
      </dsp:nvSpPr>
      <dsp:spPr>
        <a:xfrm rot="5400000">
          <a:off x="296" y="215349"/>
          <a:ext cx="3856306" cy="385689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31F6C-546E-492E-9F63-3F0FA321C183}">
      <dsp:nvSpPr>
        <dsp:cNvPr id="0" name=""/>
        <dsp:cNvSpPr/>
      </dsp:nvSpPr>
      <dsp:spPr>
        <a:xfrm rot="16200000">
          <a:off x="3969225" y="215349"/>
          <a:ext cx="3856306" cy="385689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03941-03D4-48E5-A1AB-1DE64AD2B3D2}">
      <dsp:nvSpPr>
        <dsp:cNvPr id="0" name=""/>
        <dsp:cNvSpPr/>
      </dsp:nvSpPr>
      <dsp:spPr>
        <a:xfrm>
          <a:off x="4425222" y="3565443"/>
          <a:ext cx="2927975" cy="77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Encuesta de Percepción</a:t>
          </a:r>
        </a:p>
      </dsp:txBody>
      <dsp:txXfrm>
        <a:off x="4425222" y="3565443"/>
        <a:ext cx="2927975" cy="771508"/>
      </dsp:txXfrm>
    </dsp:sp>
    <dsp:sp modelId="{16AC54F2-BD27-4082-B58F-3EF21AD2043D}">
      <dsp:nvSpPr>
        <dsp:cNvPr id="0" name=""/>
        <dsp:cNvSpPr/>
      </dsp:nvSpPr>
      <dsp:spPr>
        <a:xfrm rot="5400000">
          <a:off x="3845525" y="215349"/>
          <a:ext cx="3856306" cy="385689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BF15A-4B60-49C8-BEE6-4F2072B89F45}">
      <dsp:nvSpPr>
        <dsp:cNvPr id="0" name=""/>
        <dsp:cNvSpPr/>
      </dsp:nvSpPr>
      <dsp:spPr>
        <a:xfrm rot="16200000">
          <a:off x="7813287" y="215349"/>
          <a:ext cx="3856306" cy="385689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714C2-17BB-4571-BE5F-DA4650BF55B0}">
      <dsp:nvSpPr>
        <dsp:cNvPr id="0" name=""/>
        <dsp:cNvSpPr/>
      </dsp:nvSpPr>
      <dsp:spPr>
        <a:xfrm>
          <a:off x="7988039" y="3565443"/>
          <a:ext cx="2927975" cy="77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Proceso Participativa</a:t>
          </a:r>
        </a:p>
      </dsp:txBody>
      <dsp:txXfrm>
        <a:off x="7988039" y="3565443"/>
        <a:ext cx="2927975" cy="771508"/>
      </dsp:txXfrm>
    </dsp:sp>
    <dsp:sp modelId="{CBCFEF87-4CD6-4941-84D6-77669CF152A2}">
      <dsp:nvSpPr>
        <dsp:cNvPr id="0" name=""/>
        <dsp:cNvSpPr/>
      </dsp:nvSpPr>
      <dsp:spPr>
        <a:xfrm>
          <a:off x="4331139" y="1322184"/>
          <a:ext cx="1766868" cy="176686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Encuestas de Talleres (Inicial y Satisfacción)</a:t>
          </a:r>
        </a:p>
      </dsp:txBody>
      <dsp:txXfrm>
        <a:off x="4577864" y="1530536"/>
        <a:ext cx="1018734" cy="1350164"/>
      </dsp:txXfrm>
    </dsp:sp>
    <dsp:sp modelId="{0BE987D6-1C58-4C97-B117-555AD6C507C4}">
      <dsp:nvSpPr>
        <dsp:cNvPr id="0" name=""/>
        <dsp:cNvSpPr/>
      </dsp:nvSpPr>
      <dsp:spPr>
        <a:xfrm>
          <a:off x="5604558" y="1322184"/>
          <a:ext cx="1766868" cy="176686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Encuesta General</a:t>
          </a:r>
        </a:p>
      </dsp:txBody>
      <dsp:txXfrm>
        <a:off x="6105966" y="1530536"/>
        <a:ext cx="1018734" cy="1350164"/>
      </dsp:txXfrm>
    </dsp:sp>
    <dsp:sp modelId="{5193BC38-1D39-44E1-93A4-CD5798EFBCAB}">
      <dsp:nvSpPr>
        <dsp:cNvPr id="0" name=""/>
        <dsp:cNvSpPr/>
      </dsp:nvSpPr>
      <dsp:spPr>
        <a:xfrm>
          <a:off x="1112340" y="801057"/>
          <a:ext cx="1221904" cy="1221933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Actores Zona</a:t>
          </a:r>
        </a:p>
      </dsp:txBody>
      <dsp:txXfrm>
        <a:off x="1291284" y="980005"/>
        <a:ext cx="864016" cy="864037"/>
      </dsp:txXfrm>
    </dsp:sp>
    <dsp:sp modelId="{16D5ED8E-4632-4065-9FF3-EB71AEDF38C0}">
      <dsp:nvSpPr>
        <dsp:cNvPr id="0" name=""/>
        <dsp:cNvSpPr/>
      </dsp:nvSpPr>
      <dsp:spPr>
        <a:xfrm>
          <a:off x="661682" y="1822647"/>
          <a:ext cx="600208" cy="599969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6D586BB-15BF-41DF-B197-399DA4EB45D5}">
      <dsp:nvSpPr>
        <dsp:cNvPr id="0" name=""/>
        <dsp:cNvSpPr/>
      </dsp:nvSpPr>
      <dsp:spPr>
        <a:xfrm>
          <a:off x="2434518" y="1041416"/>
          <a:ext cx="349238" cy="34901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E1B4F2-9A7B-4A95-A1F6-6B4EE103996D}">
      <dsp:nvSpPr>
        <dsp:cNvPr id="0" name=""/>
        <dsp:cNvSpPr/>
      </dsp:nvSpPr>
      <dsp:spPr>
        <a:xfrm>
          <a:off x="2304736" y="1530878"/>
          <a:ext cx="1221904" cy="1221933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4 módulos</a:t>
          </a:r>
        </a:p>
      </dsp:txBody>
      <dsp:txXfrm>
        <a:off x="2483680" y="1709826"/>
        <a:ext cx="864016" cy="864037"/>
      </dsp:txXfrm>
    </dsp:sp>
    <dsp:sp modelId="{C8CF9520-4E90-48C2-A108-280E18FF33AA}">
      <dsp:nvSpPr>
        <dsp:cNvPr id="0" name=""/>
        <dsp:cNvSpPr/>
      </dsp:nvSpPr>
      <dsp:spPr>
        <a:xfrm>
          <a:off x="2432513" y="2827542"/>
          <a:ext cx="349238" cy="34901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0D96CD-4006-4148-9CD6-C5FE87F778C0}">
      <dsp:nvSpPr>
        <dsp:cNvPr id="0" name=""/>
        <dsp:cNvSpPr/>
      </dsp:nvSpPr>
      <dsp:spPr>
        <a:xfrm>
          <a:off x="1134114" y="2229163"/>
          <a:ext cx="1221904" cy="1221933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Vía Zoom</a:t>
          </a:r>
        </a:p>
      </dsp:txBody>
      <dsp:txXfrm>
        <a:off x="1313058" y="2408111"/>
        <a:ext cx="864016" cy="864037"/>
      </dsp:txXfrm>
    </dsp:sp>
    <dsp:sp modelId="{7CF8BF94-ABE6-4687-A4FE-1B0245212123}">
      <dsp:nvSpPr>
        <dsp:cNvPr id="0" name=""/>
        <dsp:cNvSpPr/>
      </dsp:nvSpPr>
      <dsp:spPr>
        <a:xfrm>
          <a:off x="8320631" y="1012706"/>
          <a:ext cx="2252288" cy="22518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Perfil de Usuario</a:t>
          </a:r>
        </a:p>
      </dsp:txBody>
      <dsp:txXfrm>
        <a:off x="8650471" y="1342486"/>
        <a:ext cx="1592608" cy="1592321"/>
      </dsp:txXfrm>
    </dsp:sp>
    <dsp:sp modelId="{366C7858-EEE3-42D8-B09E-0965847387F5}">
      <dsp:nvSpPr>
        <dsp:cNvPr id="0" name=""/>
        <dsp:cNvSpPr/>
      </dsp:nvSpPr>
      <dsp:spPr>
        <a:xfrm>
          <a:off x="724700" y="3565443"/>
          <a:ext cx="2927975" cy="77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Talleres</a:t>
          </a:r>
        </a:p>
      </dsp:txBody>
      <dsp:txXfrm>
        <a:off x="724700" y="3565443"/>
        <a:ext cx="2927975" cy="77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69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32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17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02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4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6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48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11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5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53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82C9-2553-4181-9CEF-224DFB2A3ADA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73D3-8FB2-47C8-92DC-96A6E3EB55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0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4.xml"/><Relationship Id="rId7" Type="http://schemas.openxmlformats.org/officeDocument/2006/relationships/diagramColors" Target="../diagrams/colors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6764" y="1627632"/>
            <a:ext cx="9525180" cy="2995168"/>
          </a:xfrm>
        </p:spPr>
        <p:txBody>
          <a:bodyPr>
            <a:normAutofit fontScale="90000"/>
          </a:bodyPr>
          <a:lstStyle/>
          <a:p>
            <a:r>
              <a:rPr lang="es-MX" sz="4800" b="1" dirty="0"/>
              <a:t>Proceso Participativo</a:t>
            </a:r>
            <a:br>
              <a:rPr lang="es-MX" sz="4400" dirty="0"/>
            </a:br>
            <a:br>
              <a:rPr lang="es-MX" sz="4400" dirty="0"/>
            </a:br>
            <a:r>
              <a:rPr lang="es-MX" sz="4000" dirty="0"/>
              <a:t>Proyecto ejecutivo del </a:t>
            </a:r>
            <a:r>
              <a:rPr lang="es-MX" sz="4000" dirty="0" err="1"/>
              <a:t>Biciestacionamiento</a:t>
            </a:r>
            <a:r>
              <a:rPr lang="es-MX" sz="4000" dirty="0"/>
              <a:t> masivo y corredor de infraestructura ciclista para la </a:t>
            </a:r>
            <a:r>
              <a:rPr lang="es-MX" sz="4000" dirty="0" err="1"/>
              <a:t>intermodalidad</a:t>
            </a:r>
            <a:r>
              <a:rPr lang="es-MX" sz="4000" dirty="0"/>
              <a:t> sostenible.</a:t>
            </a:r>
          </a:p>
        </p:txBody>
      </p:sp>
    </p:spTree>
    <p:extLst>
      <p:ext uri="{BB962C8B-B14F-4D97-AF65-F5344CB8AC3E}">
        <p14:creationId xmlns:p14="http://schemas.microsoft.com/office/powerpoint/2010/main" val="277842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CAC6B-85C1-4FF2-892E-E0DA1E9F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43" y="2004042"/>
            <a:ext cx="10515600" cy="1687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400" b="1" dirty="0"/>
              <a:t>Proceso participativo - Resultados</a:t>
            </a:r>
          </a:p>
        </p:txBody>
      </p:sp>
    </p:spTree>
    <p:extLst>
      <p:ext uri="{BB962C8B-B14F-4D97-AF65-F5344CB8AC3E}">
        <p14:creationId xmlns:p14="http://schemas.microsoft.com/office/powerpoint/2010/main" val="78588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636DBB0-9C15-4E7F-B170-3E7A06953AC1}"/>
              </a:ext>
            </a:extLst>
          </p:cNvPr>
          <p:cNvSpPr txBox="1">
            <a:spLocks/>
          </p:cNvSpPr>
          <p:nvPr/>
        </p:nvSpPr>
        <p:spPr>
          <a:xfrm>
            <a:off x="0" y="179336"/>
            <a:ext cx="12141200" cy="724398"/>
          </a:xfrm>
          <a:prstGeom prst="rect">
            <a:avLst/>
          </a:prstGeom>
          <a:solidFill>
            <a:srgbClr val="CC44EC"/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b="1" dirty="0"/>
              <a:t>¿Cuáles fueron los principales resultados del proceso participativo?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29EF2A-9BE9-4159-A733-50532500C897}"/>
              </a:ext>
            </a:extLst>
          </p:cNvPr>
          <p:cNvSpPr/>
          <p:nvPr/>
        </p:nvSpPr>
        <p:spPr>
          <a:xfrm>
            <a:off x="1715910" y="985871"/>
            <a:ext cx="4329290" cy="339819"/>
          </a:xfrm>
          <a:prstGeom prst="rect">
            <a:avLst/>
          </a:prstGeom>
          <a:solidFill>
            <a:srgbClr val="E0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Resultados de Encuesta General</a:t>
            </a:r>
          </a:p>
        </p:txBody>
      </p:sp>
      <p:pic>
        <p:nvPicPr>
          <p:cNvPr id="7" name="Gráfico 6" descr="Dinero con relleno sólido">
            <a:extLst>
              <a:ext uri="{FF2B5EF4-FFF2-40B4-BE49-F238E27FC236}">
                <a16:creationId xmlns:a16="http://schemas.microsoft.com/office/drawing/2014/main" id="{AFA174F5-06BC-4E85-A6D6-C42EE44E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644" y="4948485"/>
            <a:ext cx="653415" cy="739431"/>
          </a:xfrm>
          <a:prstGeom prst="rect">
            <a:avLst/>
          </a:prstGeom>
        </p:spPr>
      </p:pic>
      <p:pic>
        <p:nvPicPr>
          <p:cNvPr id="9" name="Gráfico 8" descr="Birrete con relleno sólido">
            <a:extLst>
              <a:ext uri="{FF2B5EF4-FFF2-40B4-BE49-F238E27FC236}">
                <a16:creationId xmlns:a16="http://schemas.microsoft.com/office/drawing/2014/main" id="{043BA1F7-31AA-475F-8665-C6D2F719E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399" y="4046122"/>
            <a:ext cx="656953" cy="656953"/>
          </a:xfrm>
          <a:prstGeom prst="rect">
            <a:avLst/>
          </a:prstGeom>
        </p:spPr>
      </p:pic>
      <p:pic>
        <p:nvPicPr>
          <p:cNvPr id="11" name="Gráfico 10" descr="Maletín con relleno sólido">
            <a:extLst>
              <a:ext uri="{FF2B5EF4-FFF2-40B4-BE49-F238E27FC236}">
                <a16:creationId xmlns:a16="http://schemas.microsoft.com/office/drawing/2014/main" id="{5A915F27-CDDA-449A-9699-A4A65D048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686" y="3250764"/>
            <a:ext cx="653415" cy="653415"/>
          </a:xfrm>
          <a:prstGeom prst="rect">
            <a:avLst/>
          </a:prstGeom>
        </p:spPr>
      </p:pic>
      <p:pic>
        <p:nvPicPr>
          <p:cNvPr id="13" name="Gráfico 12" descr="Libro abierto con relleno sólido">
            <a:extLst>
              <a:ext uri="{FF2B5EF4-FFF2-40B4-BE49-F238E27FC236}">
                <a16:creationId xmlns:a16="http://schemas.microsoft.com/office/drawing/2014/main" id="{EB813D12-BC29-4FCB-91CD-C2D213BC6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686" y="2537968"/>
            <a:ext cx="754868" cy="754868"/>
          </a:xfrm>
          <a:prstGeom prst="rect">
            <a:avLst/>
          </a:prstGeom>
        </p:spPr>
      </p:pic>
      <p:pic>
        <p:nvPicPr>
          <p:cNvPr id="15" name="Gráfico 14" descr="Masculino con relleno sólido">
            <a:extLst>
              <a:ext uri="{FF2B5EF4-FFF2-40B4-BE49-F238E27FC236}">
                <a16:creationId xmlns:a16="http://schemas.microsoft.com/office/drawing/2014/main" id="{573B19D1-A5E5-4025-A07A-E13F82063F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33" y="1825200"/>
            <a:ext cx="609600" cy="609600"/>
          </a:xfrm>
          <a:prstGeom prst="rect">
            <a:avLst/>
          </a:prstGeom>
        </p:spPr>
      </p:pic>
      <p:pic>
        <p:nvPicPr>
          <p:cNvPr id="17" name="Gráfico 16" descr="Femenino con relleno sólido">
            <a:extLst>
              <a:ext uri="{FF2B5EF4-FFF2-40B4-BE49-F238E27FC236}">
                <a16:creationId xmlns:a16="http://schemas.microsoft.com/office/drawing/2014/main" id="{C8ED2908-17CA-478F-96A3-987D7EFE8A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9999" y="1825200"/>
            <a:ext cx="609600" cy="6096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4365E42-6AA1-4BEE-9333-EA67EF46D676}"/>
              </a:ext>
            </a:extLst>
          </p:cNvPr>
          <p:cNvSpPr txBox="1"/>
          <p:nvPr/>
        </p:nvSpPr>
        <p:spPr>
          <a:xfrm>
            <a:off x="479776" y="1967292"/>
            <a:ext cx="95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46.67%</a:t>
            </a:r>
          </a:p>
          <a:p>
            <a:r>
              <a:rPr lang="es-MX" sz="1200" b="1" dirty="0"/>
              <a:t>hombres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AE4299-55EF-42D1-9972-8946AC70A2BD}"/>
              </a:ext>
            </a:extLst>
          </p:cNvPr>
          <p:cNvSpPr txBox="1"/>
          <p:nvPr/>
        </p:nvSpPr>
        <p:spPr>
          <a:xfrm>
            <a:off x="1715909" y="1967292"/>
            <a:ext cx="95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50.22%</a:t>
            </a:r>
          </a:p>
          <a:p>
            <a:r>
              <a:rPr lang="es-MX" sz="1200" b="1" dirty="0"/>
              <a:t>mujeres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F507387-2318-4457-9BEC-95A9DF6F3002}"/>
              </a:ext>
            </a:extLst>
          </p:cNvPr>
          <p:cNvSpPr txBox="1"/>
          <p:nvPr/>
        </p:nvSpPr>
        <p:spPr>
          <a:xfrm>
            <a:off x="942618" y="2592557"/>
            <a:ext cx="95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17.00%</a:t>
            </a:r>
          </a:p>
          <a:p>
            <a:r>
              <a:rPr lang="es-MX" sz="1200" b="1" dirty="0"/>
              <a:t>estudia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7318DF0-2641-48E6-A64D-D1F63246F09D}"/>
              </a:ext>
            </a:extLst>
          </p:cNvPr>
          <p:cNvSpPr txBox="1"/>
          <p:nvPr/>
        </p:nvSpPr>
        <p:spPr>
          <a:xfrm>
            <a:off x="903107" y="3281903"/>
            <a:ext cx="95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53.00%</a:t>
            </a:r>
          </a:p>
          <a:p>
            <a:r>
              <a:rPr lang="es-MX" sz="1200" b="1" dirty="0"/>
              <a:t>trabaja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77A53322-9CA8-4EA1-85AA-53309C10190F}"/>
              </a:ext>
            </a:extLst>
          </p:cNvPr>
          <p:cNvSpPr/>
          <p:nvPr/>
        </p:nvSpPr>
        <p:spPr>
          <a:xfrm>
            <a:off x="1828797" y="2669332"/>
            <a:ext cx="202639" cy="13978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721B83D-7A84-4716-BFCE-E235E6532F66}"/>
              </a:ext>
            </a:extLst>
          </p:cNvPr>
          <p:cNvSpPr txBox="1"/>
          <p:nvPr/>
        </p:nvSpPr>
        <p:spPr>
          <a:xfrm>
            <a:off x="2031436" y="3075866"/>
            <a:ext cx="128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20.00%</a:t>
            </a:r>
          </a:p>
          <a:p>
            <a:r>
              <a:rPr lang="es-MX" sz="1200" b="1" dirty="0"/>
              <a:t>Estudia y trabaja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3EEA82-9091-46B8-BAA1-AEE830C95A21}"/>
              </a:ext>
            </a:extLst>
          </p:cNvPr>
          <p:cNvSpPr txBox="1"/>
          <p:nvPr/>
        </p:nvSpPr>
        <p:spPr>
          <a:xfrm>
            <a:off x="1261248" y="4082210"/>
            <a:ext cx="128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63.64%%</a:t>
            </a:r>
          </a:p>
          <a:p>
            <a:r>
              <a:rPr lang="es-MX" sz="1200" b="1" dirty="0"/>
              <a:t>Nivel superior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433F59A-A044-4F22-BEC5-F41E85D31AF2}"/>
              </a:ext>
            </a:extLst>
          </p:cNvPr>
          <p:cNvSpPr txBox="1"/>
          <p:nvPr/>
        </p:nvSpPr>
        <p:spPr>
          <a:xfrm>
            <a:off x="858101" y="4933479"/>
            <a:ext cx="141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44.30%</a:t>
            </a:r>
          </a:p>
          <a:p>
            <a:r>
              <a:rPr lang="es-MX" sz="1200" b="1" dirty="0"/>
              <a:t>Gasta menos de $25 en trasladarse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A8E3EDD-BF8B-4D42-9608-3A51F9889E1C}"/>
              </a:ext>
            </a:extLst>
          </p:cNvPr>
          <p:cNvSpPr txBox="1"/>
          <p:nvPr/>
        </p:nvSpPr>
        <p:spPr>
          <a:xfrm>
            <a:off x="2163848" y="4897389"/>
            <a:ext cx="1751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34.22%</a:t>
            </a:r>
          </a:p>
          <a:p>
            <a:r>
              <a:rPr lang="es-MX" sz="1200" b="1" dirty="0"/>
              <a:t>Gasta entre$25 y $50 pesos  en trasladarse</a:t>
            </a:r>
          </a:p>
        </p:txBody>
      </p:sp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8CD1E15F-419A-40DB-B275-2B89BC812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190938"/>
              </p:ext>
            </p:extLst>
          </p:nvPr>
        </p:nvGraphicFramePr>
        <p:xfrm>
          <a:off x="3152751" y="2246626"/>
          <a:ext cx="2804680" cy="297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9E6FC313-BE9B-4CB6-8310-60D40AC05B98}"/>
              </a:ext>
            </a:extLst>
          </p:cNvPr>
          <p:cNvSpPr txBox="1"/>
          <p:nvPr/>
        </p:nvSpPr>
        <p:spPr>
          <a:xfrm>
            <a:off x="3076724" y="1974937"/>
            <a:ext cx="279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¿Qué instrumento mejoraría la inclusión de la bicicleta?</a:t>
            </a:r>
          </a:p>
        </p:txBody>
      </p:sp>
      <p:pic>
        <p:nvPicPr>
          <p:cNvPr id="30" name="Gráfico 29" descr="Autobús con relleno sólido">
            <a:extLst>
              <a:ext uri="{FF2B5EF4-FFF2-40B4-BE49-F238E27FC236}">
                <a16:creationId xmlns:a16="http://schemas.microsoft.com/office/drawing/2014/main" id="{3E5A048E-669B-4F72-97A2-039E39E8D5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0133" y="5726393"/>
            <a:ext cx="914400" cy="914400"/>
          </a:xfrm>
          <a:prstGeom prst="rect">
            <a:avLst/>
          </a:prstGeom>
        </p:spPr>
      </p:pic>
      <p:pic>
        <p:nvPicPr>
          <p:cNvPr id="32" name="Gráfico 31" descr="Ciclismo con relleno sólido">
            <a:extLst>
              <a:ext uri="{FF2B5EF4-FFF2-40B4-BE49-F238E27FC236}">
                <a16:creationId xmlns:a16="http://schemas.microsoft.com/office/drawing/2014/main" id="{08A24475-A792-45F4-825F-65CF83C183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75466" y="1305756"/>
            <a:ext cx="724398" cy="72439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C135206-D34D-47B0-9D32-8241E7C9117D}"/>
              </a:ext>
            </a:extLst>
          </p:cNvPr>
          <p:cNvSpPr txBox="1"/>
          <p:nvPr/>
        </p:nvSpPr>
        <p:spPr>
          <a:xfrm>
            <a:off x="36835" y="989980"/>
            <a:ext cx="1642532" cy="769441"/>
          </a:xfrm>
          <a:prstGeom prst="rect">
            <a:avLst/>
          </a:prstGeom>
          <a:solidFill>
            <a:srgbClr val="E0DD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100" b="1" dirty="0"/>
              <a:t>653 entrevistas </a:t>
            </a:r>
          </a:p>
          <a:p>
            <a:pPr algn="r"/>
            <a:r>
              <a:rPr lang="es-MX" sz="1100" b="1" dirty="0"/>
              <a:t>Nivel de Confianza 96% </a:t>
            </a:r>
          </a:p>
          <a:p>
            <a:pPr algn="r"/>
            <a:r>
              <a:rPr lang="es-MX" sz="1100" b="1" dirty="0"/>
              <a:t>Término de Error 4% </a:t>
            </a:r>
          </a:p>
          <a:p>
            <a:pPr algn="r"/>
            <a:r>
              <a:rPr lang="es-MX" sz="1100" b="1" dirty="0"/>
              <a:t>Aplicación en línea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2F1CD97-0E0A-4552-8141-57692AB07118}"/>
              </a:ext>
            </a:extLst>
          </p:cNvPr>
          <p:cNvSpPr txBox="1"/>
          <p:nvPr/>
        </p:nvSpPr>
        <p:spPr>
          <a:xfrm>
            <a:off x="1072590" y="5871352"/>
            <a:ext cx="141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32.00%</a:t>
            </a:r>
          </a:p>
          <a:p>
            <a:r>
              <a:rPr lang="es-MX" sz="1200" b="1" dirty="0"/>
              <a:t>Traslada en RUTA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5A4837-D912-44B6-AC1C-1F621845DCD0}"/>
              </a:ext>
            </a:extLst>
          </p:cNvPr>
          <p:cNvSpPr txBox="1"/>
          <p:nvPr/>
        </p:nvSpPr>
        <p:spPr>
          <a:xfrm>
            <a:off x="3123082" y="5766039"/>
            <a:ext cx="1084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71.00%</a:t>
            </a:r>
          </a:p>
          <a:p>
            <a:pPr algn="ctr"/>
            <a:r>
              <a:rPr lang="es-MX" sz="1200" b="1" dirty="0"/>
              <a:t>Comienza en </a:t>
            </a:r>
            <a:r>
              <a:rPr lang="es-MX" sz="1400" b="1" u="sng" dirty="0"/>
              <a:t>Terminal Margaritas</a:t>
            </a:r>
            <a:endParaRPr lang="es-MX" sz="1200" b="1" u="sng" dirty="0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E83FC740-FFAB-4BEE-AE58-D499E8D35FD2}"/>
              </a:ext>
            </a:extLst>
          </p:cNvPr>
          <p:cNvSpPr/>
          <p:nvPr/>
        </p:nvSpPr>
        <p:spPr>
          <a:xfrm rot="16200000">
            <a:off x="2456663" y="5460698"/>
            <a:ext cx="428978" cy="1203339"/>
          </a:xfrm>
          <a:prstGeom prst="downArrow">
            <a:avLst/>
          </a:prstGeom>
          <a:solidFill>
            <a:srgbClr val="E0DD00"/>
          </a:solidFill>
          <a:ln>
            <a:solidFill>
              <a:srgbClr val="E0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9AD85EA-F33D-4DE1-8FC7-209077102BFD}"/>
              </a:ext>
            </a:extLst>
          </p:cNvPr>
          <p:cNvSpPr txBox="1"/>
          <p:nvPr/>
        </p:nvSpPr>
        <p:spPr>
          <a:xfrm>
            <a:off x="3309064" y="1365577"/>
            <a:ext cx="168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52.09%</a:t>
            </a:r>
          </a:p>
          <a:p>
            <a:r>
              <a:rPr lang="es-MX" sz="1200" b="1" dirty="0"/>
              <a:t>Utiliza la bicicleta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DDCFB1A-1D35-4A03-91CB-9C46EC8BC436}"/>
              </a:ext>
            </a:extLst>
          </p:cNvPr>
          <p:cNvSpPr txBox="1"/>
          <p:nvPr/>
        </p:nvSpPr>
        <p:spPr>
          <a:xfrm>
            <a:off x="6966678" y="1602710"/>
            <a:ext cx="43292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Existe un gran </a:t>
            </a:r>
            <a:r>
              <a:rPr lang="es-ES_tradnl" sz="1400" b="1" dirty="0">
                <a:solidFill>
                  <a:srgbClr val="F18627"/>
                </a:solidFill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uso de la bicicleta como medio alternativo </a:t>
            </a: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de transporte por parte de los habitantes de la zona abordada.</a:t>
            </a:r>
            <a:endParaRPr lang="es-MX" sz="1400" dirty="0">
              <a:effectLst/>
              <a:latin typeface="Avenir Boo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Hay un </a:t>
            </a:r>
            <a:r>
              <a:rPr lang="es-ES_tradnl" sz="1400" b="1" dirty="0">
                <a:solidFill>
                  <a:srgbClr val="F18627"/>
                </a:solidFill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poco o nulo conocimiento de la cultura del uso de la bicicleta </a:t>
            </a: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como medio de movilidad.</a:t>
            </a:r>
            <a:endParaRPr lang="es-MX" sz="1400" dirty="0">
              <a:effectLst/>
              <a:latin typeface="Avenir Boo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Se identificaron </a:t>
            </a:r>
            <a:r>
              <a:rPr lang="es-ES_tradnl" sz="1400" b="1" dirty="0">
                <a:solidFill>
                  <a:srgbClr val="F18627"/>
                </a:solidFill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los obstáculos de movilidad </a:t>
            </a: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con la bicicleta como medio de transporte.</a:t>
            </a:r>
            <a:endParaRPr lang="es-MX" sz="1400" dirty="0">
              <a:effectLst/>
              <a:latin typeface="Avenir Boo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Falta de </a:t>
            </a:r>
            <a:r>
              <a:rPr lang="es-ES_tradnl" sz="1400" b="1" dirty="0">
                <a:solidFill>
                  <a:srgbClr val="F18627"/>
                </a:solidFill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espacios óptimos </a:t>
            </a: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para el uso de la bicicleta como medio de transporte.</a:t>
            </a:r>
            <a:endParaRPr lang="es-MX" sz="1400" dirty="0">
              <a:effectLst/>
              <a:latin typeface="Avenir Boo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400" b="1" dirty="0">
                <a:solidFill>
                  <a:srgbClr val="F18627"/>
                </a:solidFill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Poca sensibilización del conductor </a:t>
            </a: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de vehículos sobre el usuario de la bicicleta.</a:t>
            </a:r>
            <a:endParaRPr lang="es-MX" sz="1400" dirty="0">
              <a:effectLst/>
              <a:latin typeface="Avenir Boo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400" b="1" u="sng" dirty="0">
                <a:solidFill>
                  <a:srgbClr val="F18627"/>
                </a:solidFill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Falta de espacios de resguardo seguro de las bicicletas.</a:t>
            </a:r>
            <a:endParaRPr lang="es-MX" sz="1400" b="1" u="sng" dirty="0">
              <a:solidFill>
                <a:srgbClr val="F18627"/>
              </a:solidFill>
              <a:effectLst/>
              <a:latin typeface="Avenir Boo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4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Alto índice de robo de bicicletas.</a:t>
            </a:r>
            <a:endParaRPr lang="es-MX" sz="1400" dirty="0">
              <a:effectLst/>
              <a:latin typeface="Avenir Book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D3CE37D-392C-4FF3-8E6A-417CDB7709B7}"/>
              </a:ext>
            </a:extLst>
          </p:cNvPr>
          <p:cNvSpPr/>
          <p:nvPr/>
        </p:nvSpPr>
        <p:spPr>
          <a:xfrm>
            <a:off x="6736967" y="997514"/>
            <a:ext cx="4329290" cy="339819"/>
          </a:xfrm>
          <a:prstGeom prst="rect">
            <a:avLst/>
          </a:prstGeom>
          <a:solidFill>
            <a:srgbClr val="F18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Resultados de Talleres</a:t>
            </a: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4F7EC9D5-1B5C-42B5-860D-3E3C76CD8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040855"/>
              </p:ext>
            </p:extLst>
          </p:nvPr>
        </p:nvGraphicFramePr>
        <p:xfrm>
          <a:off x="8624404" y="4413975"/>
          <a:ext cx="3136286" cy="2042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C6072648-33F9-4CC2-AF37-F678F9AD3CC7}"/>
              </a:ext>
            </a:extLst>
          </p:cNvPr>
          <p:cNvSpPr/>
          <p:nvPr/>
        </p:nvSpPr>
        <p:spPr>
          <a:xfrm>
            <a:off x="6837138" y="6011333"/>
            <a:ext cx="2294185" cy="629460"/>
          </a:xfrm>
          <a:prstGeom prst="rect">
            <a:avLst/>
          </a:prstGeom>
          <a:solidFill>
            <a:srgbClr val="2B29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Colocación de un </a:t>
            </a:r>
            <a:r>
              <a:rPr lang="es-MX" sz="1600" dirty="0" err="1"/>
              <a:t>biciestacionamiento</a:t>
            </a:r>
            <a:r>
              <a:rPr lang="es-MX" sz="1600" dirty="0"/>
              <a:t> en…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A37CF1A-D8A7-408F-B2CF-5866BB5357B6}"/>
              </a:ext>
            </a:extLst>
          </p:cNvPr>
          <p:cNvSpPr txBox="1"/>
          <p:nvPr/>
        </p:nvSpPr>
        <p:spPr>
          <a:xfrm>
            <a:off x="5625012" y="4877956"/>
            <a:ext cx="22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Propuesta</a:t>
            </a:r>
          </a:p>
        </p:txBody>
      </p:sp>
      <p:sp>
        <p:nvSpPr>
          <p:cNvPr id="44" name="Flecha: curvada hacia la derecha 43">
            <a:extLst>
              <a:ext uri="{FF2B5EF4-FFF2-40B4-BE49-F238E27FC236}">
                <a16:creationId xmlns:a16="http://schemas.microsoft.com/office/drawing/2014/main" id="{509F0E38-0498-4566-9CA5-E8C4F97A933C}"/>
              </a:ext>
            </a:extLst>
          </p:cNvPr>
          <p:cNvSpPr/>
          <p:nvPr/>
        </p:nvSpPr>
        <p:spPr>
          <a:xfrm>
            <a:off x="6131058" y="3866678"/>
            <a:ext cx="801838" cy="2589449"/>
          </a:xfrm>
          <a:prstGeom prst="curvedRightArrow">
            <a:avLst/>
          </a:prstGeom>
          <a:solidFill>
            <a:srgbClr val="CC4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38BA986-70EC-480D-BD17-5AF84D2F02E1}"/>
              </a:ext>
            </a:extLst>
          </p:cNvPr>
          <p:cNvSpPr txBox="1"/>
          <p:nvPr/>
        </p:nvSpPr>
        <p:spPr>
          <a:xfrm>
            <a:off x="11141686" y="979987"/>
            <a:ext cx="993870" cy="600164"/>
          </a:xfrm>
          <a:prstGeom prst="rect">
            <a:avLst/>
          </a:prstGeom>
          <a:solidFill>
            <a:srgbClr val="F1862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100" b="1" dirty="0"/>
              <a:t>4 talleres </a:t>
            </a:r>
          </a:p>
          <a:p>
            <a:r>
              <a:rPr lang="es-MX" sz="1100" b="1" dirty="0"/>
              <a:t>91 personas </a:t>
            </a:r>
          </a:p>
          <a:p>
            <a:r>
              <a:rPr lang="es-MX" sz="1100" b="1" dirty="0"/>
              <a:t>Vía zoom</a:t>
            </a:r>
          </a:p>
        </p:txBody>
      </p:sp>
    </p:spTree>
    <p:extLst>
      <p:ext uri="{BB962C8B-B14F-4D97-AF65-F5344CB8AC3E}">
        <p14:creationId xmlns:p14="http://schemas.microsoft.com/office/powerpoint/2010/main" val="258558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FBB6DEB-273B-41DF-AF48-080426038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595477"/>
              </p:ext>
            </p:extLst>
          </p:nvPr>
        </p:nvGraphicFramePr>
        <p:xfrm>
          <a:off x="267654" y="2528816"/>
          <a:ext cx="5460789" cy="239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677C56E-46E4-404B-9EE6-B93A7FF29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470089"/>
              </p:ext>
            </p:extLst>
          </p:nvPr>
        </p:nvGraphicFramePr>
        <p:xfrm>
          <a:off x="6758763" y="2372235"/>
          <a:ext cx="5255895" cy="4377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B13B69F-29CA-4BB2-94CC-3A49DB9A7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426424"/>
              </p:ext>
            </p:extLst>
          </p:nvPr>
        </p:nvGraphicFramePr>
        <p:xfrm>
          <a:off x="2305756" y="208844"/>
          <a:ext cx="6578600" cy="2714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3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CAC6B-85C1-4FF2-892E-E0DA1E9F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43" y="2004042"/>
            <a:ext cx="10515600" cy="1687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400" b="1" dirty="0"/>
              <a:t>Proceso participativo - Desarrollo</a:t>
            </a:r>
          </a:p>
        </p:txBody>
      </p:sp>
    </p:spTree>
    <p:extLst>
      <p:ext uri="{BB962C8B-B14F-4D97-AF65-F5344CB8AC3E}">
        <p14:creationId xmlns:p14="http://schemas.microsoft.com/office/powerpoint/2010/main" val="336981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DC1FDEC2-5858-4455-AF68-10ADCCF374B9}"/>
              </a:ext>
            </a:extLst>
          </p:cNvPr>
          <p:cNvGrpSpPr/>
          <p:nvPr/>
        </p:nvGrpSpPr>
        <p:grpSpPr>
          <a:xfrm rot="16200000">
            <a:off x="-800635" y="3089986"/>
            <a:ext cx="2261967" cy="321087"/>
            <a:chOff x="1100490" y="3450701"/>
            <a:chExt cx="1598965" cy="799482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98119DB-142F-46B8-BC2C-A7EAAE3F8E13}"/>
                </a:ext>
              </a:extLst>
            </p:cNvPr>
            <p:cNvSpPr/>
            <p:nvPr/>
          </p:nvSpPr>
          <p:spPr>
            <a:xfrm>
              <a:off x="1100490" y="3450701"/>
              <a:ext cx="1598965" cy="79948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ángulo: esquinas redondeadas 4">
              <a:extLst>
                <a:ext uri="{FF2B5EF4-FFF2-40B4-BE49-F238E27FC236}">
                  <a16:creationId xmlns:a16="http://schemas.microsoft.com/office/drawing/2014/main" id="{4305125D-31E6-451E-B02A-8ED145DC72FA}"/>
                </a:ext>
              </a:extLst>
            </p:cNvPr>
            <p:cNvSpPr txBox="1"/>
            <p:nvPr/>
          </p:nvSpPr>
          <p:spPr>
            <a:xfrm>
              <a:off x="1123906" y="3474117"/>
              <a:ext cx="1552133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b="1" kern="1200" dirty="0"/>
                <a:t>Proceso Participativo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A828B4-C3B1-4AFD-9682-DF0834249480}"/>
              </a:ext>
            </a:extLst>
          </p:cNvPr>
          <p:cNvGrpSpPr/>
          <p:nvPr/>
        </p:nvGrpSpPr>
        <p:grpSpPr>
          <a:xfrm>
            <a:off x="6029978" y="2025989"/>
            <a:ext cx="1032030" cy="283749"/>
            <a:chOff x="3339041" y="1382040"/>
            <a:chExt cx="1598965" cy="799482"/>
          </a:xfrm>
          <a:noFill/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E63694AA-ACED-414E-A3A8-7FBF5DEF29D3}"/>
                </a:ext>
              </a:extLst>
            </p:cNvPr>
            <p:cNvSpPr/>
            <p:nvPr/>
          </p:nvSpPr>
          <p:spPr>
            <a:xfrm>
              <a:off x="3339041" y="1382040"/>
              <a:ext cx="1598965" cy="799482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rgbClr val="F18627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ángulo: esquinas redondeadas 6">
              <a:extLst>
                <a:ext uri="{FF2B5EF4-FFF2-40B4-BE49-F238E27FC236}">
                  <a16:creationId xmlns:a16="http://schemas.microsoft.com/office/drawing/2014/main" id="{5FDE5D32-BFBA-423D-B491-57D48807766C}"/>
                </a:ext>
              </a:extLst>
            </p:cNvPr>
            <p:cNvSpPr txBox="1"/>
            <p:nvPr/>
          </p:nvSpPr>
          <p:spPr>
            <a:xfrm>
              <a:off x="3362457" y="1405456"/>
              <a:ext cx="1552133" cy="752650"/>
            </a:xfrm>
            <a:prstGeom prst="rect">
              <a:avLst/>
            </a:prstGeom>
            <a:grpFill/>
            <a:ln>
              <a:solidFill>
                <a:srgbClr val="F18627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Taller 1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751C039-D31A-49F4-BB40-24CF526C5971}"/>
              </a:ext>
            </a:extLst>
          </p:cNvPr>
          <p:cNvGrpSpPr/>
          <p:nvPr/>
        </p:nvGrpSpPr>
        <p:grpSpPr>
          <a:xfrm>
            <a:off x="1404043" y="1456844"/>
            <a:ext cx="1918509" cy="434378"/>
            <a:chOff x="3339041" y="4140255"/>
            <a:chExt cx="1598965" cy="799482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C582E69B-24EF-48D4-B8F5-CCF181F74CA8}"/>
                </a:ext>
              </a:extLst>
            </p:cNvPr>
            <p:cNvSpPr/>
            <p:nvPr/>
          </p:nvSpPr>
          <p:spPr>
            <a:xfrm>
              <a:off x="3339041" y="4140255"/>
              <a:ext cx="1598965" cy="799482"/>
            </a:xfrm>
            <a:prstGeom prst="roundRect">
              <a:avLst>
                <a:gd name="adj" fmla="val 10000"/>
              </a:avLst>
            </a:prstGeom>
            <a:ln w="38100">
              <a:solidFill>
                <a:srgbClr val="2B293A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ángulo: esquinas redondeadas 8">
              <a:extLst>
                <a:ext uri="{FF2B5EF4-FFF2-40B4-BE49-F238E27FC236}">
                  <a16:creationId xmlns:a16="http://schemas.microsoft.com/office/drawing/2014/main" id="{459F18F4-F3B7-4C86-89C4-01AB51230592}"/>
                </a:ext>
              </a:extLst>
            </p:cNvPr>
            <p:cNvSpPr txBox="1"/>
            <p:nvPr/>
          </p:nvSpPr>
          <p:spPr>
            <a:xfrm>
              <a:off x="3362457" y="4163671"/>
              <a:ext cx="1552133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Encuesta de Percepción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A99F05B-FD5B-4C57-A442-78EADECB5D09}"/>
              </a:ext>
            </a:extLst>
          </p:cNvPr>
          <p:cNvGrpSpPr/>
          <p:nvPr/>
        </p:nvGrpSpPr>
        <p:grpSpPr>
          <a:xfrm>
            <a:off x="10705908" y="3776787"/>
            <a:ext cx="1185261" cy="434378"/>
            <a:chOff x="3339041" y="5519362"/>
            <a:chExt cx="1598965" cy="799482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A17CFC3-0607-4562-B25C-C259D19720B7}"/>
                </a:ext>
              </a:extLst>
            </p:cNvPr>
            <p:cNvSpPr/>
            <p:nvPr/>
          </p:nvSpPr>
          <p:spPr>
            <a:xfrm>
              <a:off x="3339041" y="5519362"/>
              <a:ext cx="1598965" cy="799482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E0DD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ángulo: esquinas redondeadas 10">
              <a:extLst>
                <a:ext uri="{FF2B5EF4-FFF2-40B4-BE49-F238E27FC236}">
                  <a16:creationId xmlns:a16="http://schemas.microsoft.com/office/drawing/2014/main" id="{0B5924BB-9BD1-4D39-B8A3-0702FE5C682E}"/>
                </a:ext>
              </a:extLst>
            </p:cNvPr>
            <p:cNvSpPr txBox="1"/>
            <p:nvPr/>
          </p:nvSpPr>
          <p:spPr>
            <a:xfrm>
              <a:off x="3362457" y="5542778"/>
              <a:ext cx="1552133" cy="752650"/>
            </a:xfrm>
            <a:prstGeom prst="rect">
              <a:avLst/>
            </a:prstGeom>
            <a:ln>
              <a:solidFill>
                <a:srgbClr val="E0DD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Conclusiones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9ACD0D4-43B4-46B8-8CDC-71798FDA3162}"/>
              </a:ext>
            </a:extLst>
          </p:cNvPr>
          <p:cNvGrpSpPr/>
          <p:nvPr/>
        </p:nvGrpSpPr>
        <p:grpSpPr>
          <a:xfrm>
            <a:off x="717539" y="2370860"/>
            <a:ext cx="1530072" cy="1689386"/>
            <a:chOff x="1100490" y="3450701"/>
            <a:chExt cx="1598965" cy="799482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85713BA-0D93-4D76-876B-0D86F5FD6406}"/>
                </a:ext>
              </a:extLst>
            </p:cNvPr>
            <p:cNvSpPr/>
            <p:nvPr/>
          </p:nvSpPr>
          <p:spPr>
            <a:xfrm>
              <a:off x="1100490" y="3450701"/>
              <a:ext cx="1598965" cy="79948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BCA2ED0E-E638-4636-9395-6AEEADCA5A71}"/>
                </a:ext>
              </a:extLst>
            </p:cNvPr>
            <p:cNvSpPr txBox="1"/>
            <p:nvPr/>
          </p:nvSpPr>
          <p:spPr>
            <a:xfrm>
              <a:off x="1123906" y="3474117"/>
              <a:ext cx="1552133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1" kern="1200" dirty="0"/>
                <a:t>Diagnóstico de necesidades mediante un análisis territorial vinculado al diagnóstico de movilidad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A0EF005-F037-4D4D-8CDC-23631F86B5E3}"/>
              </a:ext>
            </a:extLst>
          </p:cNvPr>
          <p:cNvGrpSpPr/>
          <p:nvPr/>
        </p:nvGrpSpPr>
        <p:grpSpPr>
          <a:xfrm>
            <a:off x="3779363" y="3002537"/>
            <a:ext cx="1095860" cy="468538"/>
            <a:chOff x="1100490" y="3450701"/>
            <a:chExt cx="1598965" cy="79948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A3543029-2DFD-4489-996C-0A292EF17997}"/>
                </a:ext>
              </a:extLst>
            </p:cNvPr>
            <p:cNvSpPr/>
            <p:nvPr/>
          </p:nvSpPr>
          <p:spPr>
            <a:xfrm>
              <a:off x="1100490" y="3450701"/>
              <a:ext cx="1598965" cy="79948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ángulo: esquinas redondeadas 4">
              <a:extLst>
                <a:ext uri="{FF2B5EF4-FFF2-40B4-BE49-F238E27FC236}">
                  <a16:creationId xmlns:a16="http://schemas.microsoft.com/office/drawing/2014/main" id="{D21A7138-7B16-4BA6-AF34-E20FEB22F3C5}"/>
                </a:ext>
              </a:extLst>
            </p:cNvPr>
            <p:cNvSpPr txBox="1"/>
            <p:nvPr/>
          </p:nvSpPr>
          <p:spPr>
            <a:xfrm>
              <a:off x="1123906" y="3474117"/>
              <a:ext cx="1552133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kern="1200" dirty="0"/>
                <a:t>Objetivos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0C3A703-9CBC-434A-9B46-6B79BBCB72A1}"/>
              </a:ext>
            </a:extLst>
          </p:cNvPr>
          <p:cNvGrpSpPr/>
          <p:nvPr/>
        </p:nvGrpSpPr>
        <p:grpSpPr>
          <a:xfrm>
            <a:off x="2504039" y="3016260"/>
            <a:ext cx="1095860" cy="468538"/>
            <a:chOff x="1100490" y="3450701"/>
            <a:chExt cx="1598965" cy="799482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A177607A-FD95-4F94-9B75-FC4BDF8BA6FA}"/>
                </a:ext>
              </a:extLst>
            </p:cNvPr>
            <p:cNvSpPr/>
            <p:nvPr/>
          </p:nvSpPr>
          <p:spPr>
            <a:xfrm>
              <a:off x="1100490" y="3450701"/>
              <a:ext cx="1598965" cy="79948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ángulo: esquinas redondeadas 4">
              <a:extLst>
                <a:ext uri="{FF2B5EF4-FFF2-40B4-BE49-F238E27FC236}">
                  <a16:creationId xmlns:a16="http://schemas.microsoft.com/office/drawing/2014/main" id="{882294F8-7D1E-4D0E-BF87-E700E03793CD}"/>
                </a:ext>
              </a:extLst>
            </p:cNvPr>
            <p:cNvSpPr txBox="1"/>
            <p:nvPr/>
          </p:nvSpPr>
          <p:spPr>
            <a:xfrm>
              <a:off x="1123906" y="3474117"/>
              <a:ext cx="1552133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kern="1200" dirty="0"/>
                <a:t>Visión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4AE631C-1873-4C4F-906E-1E4DEDA67DDD}"/>
              </a:ext>
            </a:extLst>
          </p:cNvPr>
          <p:cNvGrpSpPr/>
          <p:nvPr/>
        </p:nvGrpSpPr>
        <p:grpSpPr>
          <a:xfrm>
            <a:off x="1482575" y="4479729"/>
            <a:ext cx="2911253" cy="434378"/>
            <a:chOff x="3339041" y="4140255"/>
            <a:chExt cx="1598965" cy="799482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8A15E2DE-69E7-4285-ABBB-10F40510D693}"/>
                </a:ext>
              </a:extLst>
            </p:cNvPr>
            <p:cNvSpPr/>
            <p:nvPr/>
          </p:nvSpPr>
          <p:spPr>
            <a:xfrm>
              <a:off x="3339041" y="4140255"/>
              <a:ext cx="1598965" cy="799482"/>
            </a:xfrm>
            <a:prstGeom prst="roundRect">
              <a:avLst>
                <a:gd name="adj" fmla="val 10000"/>
              </a:avLst>
            </a:prstGeom>
            <a:ln w="38100">
              <a:solidFill>
                <a:srgbClr val="2B293A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ángulo: esquinas redondeadas 8">
              <a:extLst>
                <a:ext uri="{FF2B5EF4-FFF2-40B4-BE49-F238E27FC236}">
                  <a16:creationId xmlns:a16="http://schemas.microsoft.com/office/drawing/2014/main" id="{6C6D22D7-4F56-4AB0-9CEB-A212C172673A}"/>
                </a:ext>
              </a:extLst>
            </p:cNvPr>
            <p:cNvSpPr txBox="1"/>
            <p:nvPr/>
          </p:nvSpPr>
          <p:spPr>
            <a:xfrm>
              <a:off x="3362457" y="4163671"/>
              <a:ext cx="1552133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Delimitación de la Zona de Estudio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388CDC3-8109-4C7C-8808-BBA0EE507BD4}"/>
              </a:ext>
            </a:extLst>
          </p:cNvPr>
          <p:cNvGrpSpPr/>
          <p:nvPr/>
        </p:nvGrpSpPr>
        <p:grpSpPr>
          <a:xfrm>
            <a:off x="5131651" y="3029983"/>
            <a:ext cx="1095860" cy="468538"/>
            <a:chOff x="1100490" y="3450701"/>
            <a:chExt cx="1598965" cy="799482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10CDD95A-4513-4D73-B3F9-8F42C17FFA3A}"/>
                </a:ext>
              </a:extLst>
            </p:cNvPr>
            <p:cNvSpPr/>
            <p:nvPr/>
          </p:nvSpPr>
          <p:spPr>
            <a:xfrm>
              <a:off x="1100490" y="3450701"/>
              <a:ext cx="1598965" cy="79948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ángulo: esquinas redondeadas 4">
              <a:extLst>
                <a:ext uri="{FF2B5EF4-FFF2-40B4-BE49-F238E27FC236}">
                  <a16:creationId xmlns:a16="http://schemas.microsoft.com/office/drawing/2014/main" id="{10D1A159-7099-46E9-AD4C-F1A94D741265}"/>
                </a:ext>
              </a:extLst>
            </p:cNvPr>
            <p:cNvSpPr txBox="1"/>
            <p:nvPr/>
          </p:nvSpPr>
          <p:spPr>
            <a:xfrm>
              <a:off x="1123906" y="3474117"/>
              <a:ext cx="1552133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dirty="0"/>
                <a:t>Escenario Ideal (1)</a:t>
              </a:r>
              <a:endParaRPr lang="es-MX" sz="1600" b="1" kern="120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5EA8596-E5D2-4042-BFEF-9407DA2518C5}"/>
              </a:ext>
            </a:extLst>
          </p:cNvPr>
          <p:cNvGrpSpPr/>
          <p:nvPr/>
        </p:nvGrpSpPr>
        <p:grpSpPr>
          <a:xfrm>
            <a:off x="6713517" y="3002659"/>
            <a:ext cx="1095860" cy="468538"/>
            <a:chOff x="1100490" y="3450701"/>
            <a:chExt cx="1598965" cy="799482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657B1D7F-964B-4C9B-9ABF-87E0F263B7D6}"/>
                </a:ext>
              </a:extLst>
            </p:cNvPr>
            <p:cNvSpPr/>
            <p:nvPr/>
          </p:nvSpPr>
          <p:spPr>
            <a:xfrm>
              <a:off x="1100490" y="3450701"/>
              <a:ext cx="1598965" cy="79948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ángulo: esquinas redondeadas 4">
              <a:extLst>
                <a:ext uri="{FF2B5EF4-FFF2-40B4-BE49-F238E27FC236}">
                  <a16:creationId xmlns:a16="http://schemas.microsoft.com/office/drawing/2014/main" id="{F7D55059-0DDA-46B9-9B3C-3B5AF5290AEB}"/>
                </a:ext>
              </a:extLst>
            </p:cNvPr>
            <p:cNvSpPr txBox="1"/>
            <p:nvPr/>
          </p:nvSpPr>
          <p:spPr>
            <a:xfrm>
              <a:off x="1123906" y="3474118"/>
              <a:ext cx="1552132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dirty="0"/>
                <a:t>Escenario</a:t>
              </a:r>
              <a:endParaRPr lang="es-MX" sz="1600" b="1" kern="1200" dirty="0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981454F-7B6D-4357-88BF-3DBB654CDF0F}"/>
              </a:ext>
            </a:extLst>
          </p:cNvPr>
          <p:cNvGrpSpPr/>
          <p:nvPr/>
        </p:nvGrpSpPr>
        <p:grpSpPr>
          <a:xfrm>
            <a:off x="7498087" y="2372628"/>
            <a:ext cx="1032030" cy="283749"/>
            <a:chOff x="3339041" y="1382040"/>
            <a:chExt cx="1598965" cy="799482"/>
          </a:xfrm>
          <a:noFill/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7C1D53BD-CDFC-4C1E-A296-BC8D2D12519A}"/>
                </a:ext>
              </a:extLst>
            </p:cNvPr>
            <p:cNvSpPr/>
            <p:nvPr/>
          </p:nvSpPr>
          <p:spPr>
            <a:xfrm>
              <a:off x="3339041" y="1382040"/>
              <a:ext cx="1598965" cy="799482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rgbClr val="F18627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ángulo: esquinas redondeadas 6">
              <a:extLst>
                <a:ext uri="{FF2B5EF4-FFF2-40B4-BE49-F238E27FC236}">
                  <a16:creationId xmlns:a16="http://schemas.microsoft.com/office/drawing/2014/main" id="{2ACDAAD6-BEAB-4B23-9B2F-A5FFEB9F543C}"/>
                </a:ext>
              </a:extLst>
            </p:cNvPr>
            <p:cNvSpPr txBox="1"/>
            <p:nvPr/>
          </p:nvSpPr>
          <p:spPr>
            <a:xfrm>
              <a:off x="3362457" y="1405456"/>
              <a:ext cx="1552133" cy="752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Taller 2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FAFFAD7-A6B1-4A4F-977E-B0D6E5835ADD}"/>
              </a:ext>
            </a:extLst>
          </p:cNvPr>
          <p:cNvGrpSpPr/>
          <p:nvPr/>
        </p:nvGrpSpPr>
        <p:grpSpPr>
          <a:xfrm>
            <a:off x="8127554" y="2975452"/>
            <a:ext cx="1095860" cy="468538"/>
            <a:chOff x="1100490" y="3450701"/>
            <a:chExt cx="1598965" cy="799482"/>
          </a:xfrm>
        </p:grpSpPr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6E887F1C-B132-46E9-96E7-6054520B1630}"/>
                </a:ext>
              </a:extLst>
            </p:cNvPr>
            <p:cNvSpPr/>
            <p:nvPr/>
          </p:nvSpPr>
          <p:spPr>
            <a:xfrm>
              <a:off x="1100490" y="3450701"/>
              <a:ext cx="1598965" cy="79948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ángulo: esquinas redondeadas 4">
              <a:extLst>
                <a:ext uri="{FF2B5EF4-FFF2-40B4-BE49-F238E27FC236}">
                  <a16:creationId xmlns:a16="http://schemas.microsoft.com/office/drawing/2014/main" id="{7C6D0466-0B9B-4E89-9A67-182377D2270D}"/>
                </a:ext>
              </a:extLst>
            </p:cNvPr>
            <p:cNvSpPr txBox="1"/>
            <p:nvPr/>
          </p:nvSpPr>
          <p:spPr>
            <a:xfrm>
              <a:off x="1123906" y="3474118"/>
              <a:ext cx="1552132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dirty="0"/>
                <a:t>Escenario</a:t>
              </a:r>
              <a:endParaRPr lang="es-MX" sz="1600" b="1" kern="1200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7E102C0-B724-4021-ADCE-A19D2BED4534}"/>
              </a:ext>
            </a:extLst>
          </p:cNvPr>
          <p:cNvGrpSpPr/>
          <p:nvPr/>
        </p:nvGrpSpPr>
        <p:grpSpPr>
          <a:xfrm>
            <a:off x="8899934" y="2010796"/>
            <a:ext cx="1032030" cy="283749"/>
            <a:chOff x="3339041" y="1382040"/>
            <a:chExt cx="1598965" cy="799482"/>
          </a:xfrm>
          <a:noFill/>
        </p:grpSpPr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426DF2A8-9B1C-4B29-937A-BAF27E1FD374}"/>
                </a:ext>
              </a:extLst>
            </p:cNvPr>
            <p:cNvSpPr/>
            <p:nvPr/>
          </p:nvSpPr>
          <p:spPr>
            <a:xfrm>
              <a:off x="3339041" y="1382040"/>
              <a:ext cx="1598965" cy="799482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rgbClr val="F18627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ángulo: esquinas redondeadas 6">
              <a:extLst>
                <a:ext uri="{FF2B5EF4-FFF2-40B4-BE49-F238E27FC236}">
                  <a16:creationId xmlns:a16="http://schemas.microsoft.com/office/drawing/2014/main" id="{0C641234-BA4F-4649-9E62-D3D9D8FB4D80}"/>
                </a:ext>
              </a:extLst>
            </p:cNvPr>
            <p:cNvSpPr txBox="1"/>
            <p:nvPr/>
          </p:nvSpPr>
          <p:spPr>
            <a:xfrm>
              <a:off x="3362457" y="1405456"/>
              <a:ext cx="1552133" cy="752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Taller 3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0BEBB0F-F100-4BA8-AE38-2B3DEC34E258}"/>
              </a:ext>
            </a:extLst>
          </p:cNvPr>
          <p:cNvGrpSpPr/>
          <p:nvPr/>
        </p:nvGrpSpPr>
        <p:grpSpPr>
          <a:xfrm>
            <a:off x="10366078" y="2358906"/>
            <a:ext cx="1032030" cy="283749"/>
            <a:chOff x="3339041" y="1382040"/>
            <a:chExt cx="1598965" cy="799482"/>
          </a:xfrm>
          <a:noFill/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29CED28E-032F-4C32-8909-E98793788620}"/>
                </a:ext>
              </a:extLst>
            </p:cNvPr>
            <p:cNvSpPr/>
            <p:nvPr/>
          </p:nvSpPr>
          <p:spPr>
            <a:xfrm>
              <a:off x="3339041" y="1382040"/>
              <a:ext cx="1598965" cy="799482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rgbClr val="F18627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ectángulo: esquinas redondeadas 6">
              <a:extLst>
                <a:ext uri="{FF2B5EF4-FFF2-40B4-BE49-F238E27FC236}">
                  <a16:creationId xmlns:a16="http://schemas.microsoft.com/office/drawing/2014/main" id="{093B959E-BBF7-43F5-B9DE-87DA3CFAEA6C}"/>
                </a:ext>
              </a:extLst>
            </p:cNvPr>
            <p:cNvSpPr txBox="1"/>
            <p:nvPr/>
          </p:nvSpPr>
          <p:spPr>
            <a:xfrm>
              <a:off x="3362457" y="1405456"/>
              <a:ext cx="1552133" cy="752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Taller 4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2AE4A3CC-3161-4761-8CD5-15391BA0BA8D}"/>
              </a:ext>
            </a:extLst>
          </p:cNvPr>
          <p:cNvGrpSpPr/>
          <p:nvPr/>
        </p:nvGrpSpPr>
        <p:grpSpPr>
          <a:xfrm>
            <a:off x="9541592" y="2975452"/>
            <a:ext cx="1095860" cy="468538"/>
            <a:chOff x="1100490" y="3450701"/>
            <a:chExt cx="1598965" cy="799482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7CFEC3CF-9F38-4BC0-9934-8A8017E439E5}"/>
                </a:ext>
              </a:extLst>
            </p:cNvPr>
            <p:cNvSpPr/>
            <p:nvPr/>
          </p:nvSpPr>
          <p:spPr>
            <a:xfrm>
              <a:off x="1100490" y="3450701"/>
              <a:ext cx="1598965" cy="79948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Rectángulo: esquinas redondeadas 4">
              <a:extLst>
                <a:ext uri="{FF2B5EF4-FFF2-40B4-BE49-F238E27FC236}">
                  <a16:creationId xmlns:a16="http://schemas.microsoft.com/office/drawing/2014/main" id="{BBA09644-F146-4ECD-933D-7C090F1E0798}"/>
                </a:ext>
              </a:extLst>
            </p:cNvPr>
            <p:cNvSpPr txBox="1"/>
            <p:nvPr/>
          </p:nvSpPr>
          <p:spPr>
            <a:xfrm>
              <a:off x="1123906" y="3474118"/>
              <a:ext cx="1552132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dirty="0"/>
                <a:t>Escenario</a:t>
              </a:r>
              <a:endParaRPr lang="es-MX" sz="1600" b="1" kern="1200" dirty="0"/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411AC9A0-95C3-4392-9A11-9E9D43E5C239}"/>
              </a:ext>
            </a:extLst>
          </p:cNvPr>
          <p:cNvGrpSpPr/>
          <p:nvPr/>
        </p:nvGrpSpPr>
        <p:grpSpPr>
          <a:xfrm>
            <a:off x="10790718" y="2975452"/>
            <a:ext cx="1095860" cy="468538"/>
            <a:chOff x="1100490" y="3450701"/>
            <a:chExt cx="1598965" cy="799482"/>
          </a:xfrm>
        </p:grpSpPr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3EF025DC-019F-4B03-91D0-9DDC414447B5}"/>
                </a:ext>
              </a:extLst>
            </p:cNvPr>
            <p:cNvSpPr/>
            <p:nvPr/>
          </p:nvSpPr>
          <p:spPr>
            <a:xfrm>
              <a:off x="1100490" y="3450701"/>
              <a:ext cx="1598965" cy="79948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ángulo: esquinas redondeadas 4">
              <a:extLst>
                <a:ext uri="{FF2B5EF4-FFF2-40B4-BE49-F238E27FC236}">
                  <a16:creationId xmlns:a16="http://schemas.microsoft.com/office/drawing/2014/main" id="{0408E1DD-D0FA-463A-8693-8EFB622D3F98}"/>
                </a:ext>
              </a:extLst>
            </p:cNvPr>
            <p:cNvSpPr txBox="1"/>
            <p:nvPr/>
          </p:nvSpPr>
          <p:spPr>
            <a:xfrm>
              <a:off x="1123906" y="3474118"/>
              <a:ext cx="1552132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dirty="0"/>
                <a:t>Escenario</a:t>
              </a:r>
              <a:endParaRPr lang="es-MX" sz="1600" b="1" kern="1200" dirty="0"/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38BDCD31-482C-4661-BCA9-6DDE1924307D}"/>
              </a:ext>
            </a:extLst>
          </p:cNvPr>
          <p:cNvGrpSpPr/>
          <p:nvPr/>
        </p:nvGrpSpPr>
        <p:grpSpPr>
          <a:xfrm>
            <a:off x="10621403" y="4615990"/>
            <a:ext cx="1391871" cy="807936"/>
            <a:chOff x="3339041" y="5519362"/>
            <a:chExt cx="1598965" cy="799482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3E913679-DEDA-4255-B11D-A70C54A88BC6}"/>
                </a:ext>
              </a:extLst>
            </p:cNvPr>
            <p:cNvSpPr/>
            <p:nvPr/>
          </p:nvSpPr>
          <p:spPr>
            <a:xfrm>
              <a:off x="3339041" y="5519362"/>
              <a:ext cx="1598965" cy="799482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E0DD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Rectángulo: esquinas redondeadas 10">
              <a:extLst>
                <a:ext uri="{FF2B5EF4-FFF2-40B4-BE49-F238E27FC236}">
                  <a16:creationId xmlns:a16="http://schemas.microsoft.com/office/drawing/2014/main" id="{68BCBDD8-1ED4-4840-BBD3-B694088DADD6}"/>
                </a:ext>
              </a:extLst>
            </p:cNvPr>
            <p:cNvSpPr txBox="1"/>
            <p:nvPr/>
          </p:nvSpPr>
          <p:spPr>
            <a:xfrm>
              <a:off x="3362457" y="5542778"/>
              <a:ext cx="1552133" cy="752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kern="1200" dirty="0"/>
                <a:t>Definición de Evaluaciones e Implementación</a:t>
              </a:r>
            </a:p>
          </p:txBody>
        </p:sp>
      </p:grpSp>
      <p:sp>
        <p:nvSpPr>
          <p:cNvPr id="65" name="Flecha: a la derecha 64">
            <a:extLst>
              <a:ext uri="{FF2B5EF4-FFF2-40B4-BE49-F238E27FC236}">
                <a16:creationId xmlns:a16="http://schemas.microsoft.com/office/drawing/2014/main" id="{5723F211-BE14-4E4D-B881-4FC5A11B89D8}"/>
              </a:ext>
            </a:extLst>
          </p:cNvPr>
          <p:cNvSpPr/>
          <p:nvPr/>
        </p:nvSpPr>
        <p:spPr>
          <a:xfrm>
            <a:off x="446247" y="2828739"/>
            <a:ext cx="321088" cy="695003"/>
          </a:xfrm>
          <a:prstGeom prst="rightArrow">
            <a:avLst/>
          </a:prstGeom>
          <a:solidFill>
            <a:srgbClr val="2B2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BC738717-B4E6-4E64-93AA-3389280166ED}"/>
              </a:ext>
            </a:extLst>
          </p:cNvPr>
          <p:cNvSpPr/>
          <p:nvPr/>
        </p:nvSpPr>
        <p:spPr>
          <a:xfrm>
            <a:off x="2216660" y="2889304"/>
            <a:ext cx="303427" cy="695003"/>
          </a:xfrm>
          <a:prstGeom prst="rightArrow">
            <a:avLst/>
          </a:prstGeom>
          <a:solidFill>
            <a:srgbClr val="2B2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095171D0-0625-4749-835C-7EF19DBC35F6}"/>
              </a:ext>
            </a:extLst>
          </p:cNvPr>
          <p:cNvSpPr/>
          <p:nvPr/>
        </p:nvSpPr>
        <p:spPr>
          <a:xfrm>
            <a:off x="3570349" y="2903027"/>
            <a:ext cx="303427" cy="695003"/>
          </a:xfrm>
          <a:prstGeom prst="rightArrow">
            <a:avLst/>
          </a:prstGeom>
          <a:solidFill>
            <a:srgbClr val="2B293A"/>
          </a:solidFill>
          <a:ln>
            <a:solidFill>
              <a:srgbClr val="2B2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Flecha: a la derecha 68">
            <a:extLst>
              <a:ext uri="{FF2B5EF4-FFF2-40B4-BE49-F238E27FC236}">
                <a16:creationId xmlns:a16="http://schemas.microsoft.com/office/drawing/2014/main" id="{A9BD8841-7BF1-4550-8FAD-E7DC8CB61D93}"/>
              </a:ext>
            </a:extLst>
          </p:cNvPr>
          <p:cNvSpPr/>
          <p:nvPr/>
        </p:nvSpPr>
        <p:spPr>
          <a:xfrm>
            <a:off x="4860726" y="2887832"/>
            <a:ext cx="303427" cy="695003"/>
          </a:xfrm>
          <a:prstGeom prst="rightArrow">
            <a:avLst/>
          </a:prstGeom>
          <a:solidFill>
            <a:srgbClr val="2B2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70B3D983-5126-47C5-9196-9B5871B0F0A1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rot="5400000">
            <a:off x="1683118" y="1690680"/>
            <a:ext cx="479638" cy="880723"/>
          </a:xfrm>
          <a:prstGeom prst="bentConnector3">
            <a:avLst/>
          </a:prstGeom>
          <a:ln w="28575">
            <a:solidFill>
              <a:srgbClr val="2B293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03C2FADE-A76D-4365-81DB-2C4368CFD66E}"/>
              </a:ext>
            </a:extLst>
          </p:cNvPr>
          <p:cNvCxnSpPr>
            <a:stCxn id="18" idx="2"/>
            <a:endCxn id="28" idx="0"/>
          </p:cNvCxnSpPr>
          <p:nvPr/>
        </p:nvCxnSpPr>
        <p:spPr>
          <a:xfrm rot="16200000" flipH="1">
            <a:off x="1994286" y="3548534"/>
            <a:ext cx="432205" cy="1455627"/>
          </a:xfrm>
          <a:prstGeom prst="bentConnector3">
            <a:avLst>
              <a:gd name="adj1" fmla="val 48385"/>
            </a:avLst>
          </a:prstGeom>
          <a:ln w="19050">
            <a:solidFill>
              <a:srgbClr val="2B293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2A50177C-C2AE-4B12-A1BE-A9213F184B8A}"/>
              </a:ext>
            </a:extLst>
          </p:cNvPr>
          <p:cNvCxnSpPr>
            <a:stCxn id="14" idx="1"/>
            <a:endCxn id="31" idx="0"/>
          </p:cNvCxnSpPr>
          <p:nvPr/>
        </p:nvCxnSpPr>
        <p:spPr>
          <a:xfrm rot="10800000" flipV="1">
            <a:off x="5679582" y="2167864"/>
            <a:ext cx="365511" cy="875842"/>
          </a:xfrm>
          <a:prstGeom prst="bentConnector2">
            <a:avLst/>
          </a:prstGeom>
          <a:ln w="19050">
            <a:solidFill>
              <a:srgbClr val="2B293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BF697C9F-80C4-4604-8932-9D535612675A}"/>
              </a:ext>
            </a:extLst>
          </p:cNvPr>
          <p:cNvCxnSpPr>
            <a:stCxn id="13" idx="2"/>
            <a:endCxn id="34" idx="1"/>
          </p:cNvCxnSpPr>
          <p:nvPr/>
        </p:nvCxnSpPr>
        <p:spPr>
          <a:xfrm rot="16200000" flipH="1">
            <a:off x="6174184" y="2681547"/>
            <a:ext cx="927191" cy="183572"/>
          </a:xfrm>
          <a:prstGeom prst="bentConnector2">
            <a:avLst/>
          </a:prstGeom>
          <a:ln w="19050">
            <a:solidFill>
              <a:srgbClr val="2B29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22827C1D-1F72-4D2B-A618-411521B6291F}"/>
              </a:ext>
            </a:extLst>
          </p:cNvPr>
          <p:cNvCxnSpPr>
            <a:stCxn id="34" idx="0"/>
            <a:endCxn id="36" idx="1"/>
          </p:cNvCxnSpPr>
          <p:nvPr/>
        </p:nvCxnSpPr>
        <p:spPr>
          <a:xfrm rot="5400000" flipH="1" flipV="1">
            <a:off x="7128827" y="2647123"/>
            <a:ext cx="501880" cy="236640"/>
          </a:xfrm>
          <a:prstGeom prst="bentConnector2">
            <a:avLst/>
          </a:prstGeom>
          <a:ln w="19050">
            <a:solidFill>
              <a:srgbClr val="2B29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B2327D4C-1C43-44CA-A04A-0B95374E3C2D}"/>
              </a:ext>
            </a:extLst>
          </p:cNvPr>
          <p:cNvCxnSpPr>
            <a:stCxn id="37" idx="2"/>
            <a:endCxn id="39" idx="1"/>
          </p:cNvCxnSpPr>
          <p:nvPr/>
        </p:nvCxnSpPr>
        <p:spPr>
          <a:xfrm rot="16200000" flipH="1">
            <a:off x="7790001" y="2872168"/>
            <a:ext cx="561654" cy="113451"/>
          </a:xfrm>
          <a:prstGeom prst="bentConnector2">
            <a:avLst/>
          </a:prstGeom>
          <a:ln w="19050">
            <a:solidFill>
              <a:srgbClr val="2B29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7D6ED8C4-63D9-4470-9CFE-A0891A258C7D}"/>
              </a:ext>
            </a:extLst>
          </p:cNvPr>
          <p:cNvCxnSpPr>
            <a:stCxn id="40" idx="0"/>
            <a:endCxn id="43" idx="1"/>
          </p:cNvCxnSpPr>
          <p:nvPr/>
        </p:nvCxnSpPr>
        <p:spPr>
          <a:xfrm rot="5400000" flipH="1" flipV="1">
            <a:off x="8377014" y="2451142"/>
            <a:ext cx="836505" cy="239564"/>
          </a:xfrm>
          <a:prstGeom prst="bentConnector2">
            <a:avLst/>
          </a:prstGeom>
          <a:ln w="19050">
            <a:solidFill>
              <a:srgbClr val="2B293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3362A163-79EA-4182-8C20-9C3BF884322E}"/>
              </a:ext>
            </a:extLst>
          </p:cNvPr>
          <p:cNvCxnSpPr>
            <a:stCxn id="43" idx="2"/>
            <a:endCxn id="55" idx="1"/>
          </p:cNvCxnSpPr>
          <p:nvPr/>
        </p:nvCxnSpPr>
        <p:spPr>
          <a:xfrm rot="16200000" flipH="1">
            <a:off x="9025052" y="2677133"/>
            <a:ext cx="923487" cy="141690"/>
          </a:xfrm>
          <a:prstGeom prst="bentConnector2">
            <a:avLst/>
          </a:prstGeom>
          <a:ln w="12700">
            <a:solidFill>
              <a:srgbClr val="2B29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89216D74-C0B0-4952-920E-28282ED578F7}"/>
              </a:ext>
            </a:extLst>
          </p:cNvPr>
          <p:cNvCxnSpPr>
            <a:stCxn id="54" idx="0"/>
            <a:endCxn id="52" idx="1"/>
          </p:cNvCxnSpPr>
          <p:nvPr/>
        </p:nvCxnSpPr>
        <p:spPr>
          <a:xfrm rot="5400000" flipH="1" flipV="1">
            <a:off x="9998022" y="2592282"/>
            <a:ext cx="474671" cy="291670"/>
          </a:xfrm>
          <a:prstGeom prst="bentConnector2">
            <a:avLst/>
          </a:prstGeom>
          <a:ln w="12700">
            <a:solidFill>
              <a:srgbClr val="2B29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652D25FC-0CD8-4B8F-8FDE-85EDD0859AC8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rot="16200000" flipH="1">
            <a:off x="10932956" y="2583483"/>
            <a:ext cx="354831" cy="456554"/>
          </a:xfrm>
          <a:prstGeom prst="bentConnector3">
            <a:avLst/>
          </a:prstGeom>
          <a:ln w="12700">
            <a:solidFill>
              <a:srgbClr val="2B29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echa: a la derecha 90">
            <a:extLst>
              <a:ext uri="{FF2B5EF4-FFF2-40B4-BE49-F238E27FC236}">
                <a16:creationId xmlns:a16="http://schemas.microsoft.com/office/drawing/2014/main" id="{21F0FC62-140B-4121-9E1F-7AB1EFB0F4A8}"/>
              </a:ext>
            </a:extLst>
          </p:cNvPr>
          <p:cNvSpPr/>
          <p:nvPr/>
        </p:nvSpPr>
        <p:spPr>
          <a:xfrm rot="5400000">
            <a:off x="11146824" y="3263850"/>
            <a:ext cx="303427" cy="695003"/>
          </a:xfrm>
          <a:prstGeom prst="rightArrow">
            <a:avLst/>
          </a:prstGeom>
          <a:solidFill>
            <a:srgbClr val="2B293A"/>
          </a:solidFill>
          <a:ln>
            <a:solidFill>
              <a:srgbClr val="2B2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Flecha: a la derecha 91">
            <a:extLst>
              <a:ext uri="{FF2B5EF4-FFF2-40B4-BE49-F238E27FC236}">
                <a16:creationId xmlns:a16="http://schemas.microsoft.com/office/drawing/2014/main" id="{5C918B6C-74AA-4C78-B04E-A4AAC277DB0D}"/>
              </a:ext>
            </a:extLst>
          </p:cNvPr>
          <p:cNvSpPr/>
          <p:nvPr/>
        </p:nvSpPr>
        <p:spPr>
          <a:xfrm rot="5400000">
            <a:off x="11146823" y="4099301"/>
            <a:ext cx="303427" cy="695003"/>
          </a:xfrm>
          <a:prstGeom prst="rightArrow">
            <a:avLst/>
          </a:prstGeom>
          <a:solidFill>
            <a:srgbClr val="2B2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DC135910-F2D9-4C57-858B-6AD493929BEB}"/>
              </a:ext>
            </a:extLst>
          </p:cNvPr>
          <p:cNvSpPr txBox="1"/>
          <p:nvPr/>
        </p:nvSpPr>
        <p:spPr>
          <a:xfrm>
            <a:off x="6029978" y="1362315"/>
            <a:ext cx="5302108" cy="302199"/>
          </a:xfrm>
          <a:prstGeom prst="rect">
            <a:avLst/>
          </a:prstGeom>
          <a:grpFill/>
          <a:ln>
            <a:solidFill>
              <a:srgbClr val="F1862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>
            <a:defPPr>
              <a:defRPr lang="es-MX"/>
            </a:defPPr>
            <a:lvl1pPr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15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9pPr>
          </a:lstStyle>
          <a:p>
            <a:r>
              <a:rPr lang="es-MX" dirty="0"/>
              <a:t>Estrategia para incluir grupos vulnerables </a:t>
            </a:r>
          </a:p>
        </p:txBody>
      </p:sp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5B729956-35BA-4A41-A904-46D629C969F1}"/>
              </a:ext>
            </a:extLst>
          </p:cNvPr>
          <p:cNvSpPr txBox="1">
            <a:spLocks/>
          </p:cNvSpPr>
          <p:nvPr/>
        </p:nvSpPr>
        <p:spPr>
          <a:xfrm>
            <a:off x="0" y="179336"/>
            <a:ext cx="12141200" cy="724398"/>
          </a:xfrm>
          <a:prstGeom prst="rect">
            <a:avLst/>
          </a:prstGeom>
          <a:solidFill>
            <a:srgbClr val="CC44EC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4000" b="1" dirty="0"/>
              <a:t>¿Cómo se llevó a cabo el proceso participativo?</a:t>
            </a:r>
          </a:p>
        </p:txBody>
      </p:sp>
    </p:spTree>
    <p:extLst>
      <p:ext uri="{BB962C8B-B14F-4D97-AF65-F5344CB8AC3E}">
        <p14:creationId xmlns:p14="http://schemas.microsoft.com/office/powerpoint/2010/main" val="5355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CAC6B-85C1-4FF2-892E-E0DA1E9F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43" y="2004043"/>
            <a:ext cx="10515600" cy="942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400" b="1" dirty="0"/>
              <a:t>Proceso participativo - Metodología</a:t>
            </a:r>
          </a:p>
        </p:txBody>
      </p:sp>
    </p:spTree>
    <p:extLst>
      <p:ext uri="{BB962C8B-B14F-4D97-AF65-F5344CB8AC3E}">
        <p14:creationId xmlns:p14="http://schemas.microsoft.com/office/powerpoint/2010/main" val="383745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CF87079E-5360-4821-9E01-C87A607908FC}"/>
              </a:ext>
            </a:extLst>
          </p:cNvPr>
          <p:cNvSpPr/>
          <p:nvPr/>
        </p:nvSpPr>
        <p:spPr>
          <a:xfrm>
            <a:off x="3634740" y="-310444"/>
            <a:ext cx="1851660" cy="71684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4FF398-1299-45BF-A6B1-64AC7576BBB2}"/>
              </a:ext>
            </a:extLst>
          </p:cNvPr>
          <p:cNvSpPr/>
          <p:nvPr/>
        </p:nvSpPr>
        <p:spPr>
          <a:xfrm>
            <a:off x="5906417" y="-310444"/>
            <a:ext cx="1851660" cy="71421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AA9690-B507-4929-A6D5-C03FE042977D}"/>
              </a:ext>
            </a:extLst>
          </p:cNvPr>
          <p:cNvSpPr/>
          <p:nvPr/>
        </p:nvSpPr>
        <p:spPr>
          <a:xfrm>
            <a:off x="8162594" y="-262467"/>
            <a:ext cx="3216112" cy="7094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BA2C5C0-9575-48CB-8654-70417FA33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031984"/>
              </p:ext>
            </p:extLst>
          </p:nvPr>
        </p:nvGraphicFramePr>
        <p:xfrm>
          <a:off x="443089" y="268111"/>
          <a:ext cx="10515600" cy="6321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64F57CDF-427B-4657-8AD1-A02E8C04AAB8}"/>
              </a:ext>
            </a:extLst>
          </p:cNvPr>
          <p:cNvGrpSpPr/>
          <p:nvPr/>
        </p:nvGrpSpPr>
        <p:grpSpPr>
          <a:xfrm>
            <a:off x="8270788" y="1337733"/>
            <a:ext cx="2956012" cy="1811868"/>
            <a:chOff x="5631920" y="4844432"/>
            <a:chExt cx="1870604" cy="935302"/>
          </a:xfrm>
          <a:noFill/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BD1A395-661A-46AA-8D31-6DBB8987C0E8}"/>
                </a:ext>
              </a:extLst>
            </p:cNvPr>
            <p:cNvSpPr/>
            <p:nvPr/>
          </p:nvSpPr>
          <p:spPr>
            <a:xfrm>
              <a:off x="5631920" y="4844432"/>
              <a:ext cx="1870604" cy="935302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38B7D44D-604D-4492-9789-090AD8CEBE27}"/>
                </a:ext>
              </a:extLst>
            </p:cNvPr>
            <p:cNvSpPr txBox="1"/>
            <p:nvPr/>
          </p:nvSpPr>
          <p:spPr>
            <a:xfrm>
              <a:off x="5659314" y="4871826"/>
              <a:ext cx="1815816" cy="880514"/>
            </a:xfrm>
            <a:prstGeom prst="roundRect">
              <a:avLst/>
            </a:prstGeom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n w="28575" cap="flat" cmpd="sng" algn="ctr">
              <a:solidFill>
                <a:srgbClr val="F18627"/>
              </a:solidFill>
              <a:prstDash val="solid"/>
              <a:miter lim="800000"/>
            </a:ln>
            <a:effectLst/>
          </p:spPr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just"/>
              <a:r>
                <a:rPr lang="es-MX" dirty="0"/>
                <a:t>cada Taller consta de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MX" sz="1400" dirty="0"/>
                <a:t>Desarrollo in situ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MX" sz="1400" dirty="0"/>
                <a:t>Aplicación de Encuesta Inicial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MX" sz="1400" dirty="0"/>
                <a:t>Aplicación de Encuesta de Satisfacción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111EAC-7CA6-4D00-A5B3-DD389EDAAC0A}"/>
              </a:ext>
            </a:extLst>
          </p:cNvPr>
          <p:cNvSpPr txBox="1"/>
          <p:nvPr/>
        </p:nvSpPr>
        <p:spPr>
          <a:xfrm>
            <a:off x="3596640" y="-23622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ETAPAS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987995-F2F6-423A-877A-855445B75994}"/>
              </a:ext>
            </a:extLst>
          </p:cNvPr>
          <p:cNvSpPr txBox="1"/>
          <p:nvPr/>
        </p:nvSpPr>
        <p:spPr>
          <a:xfrm>
            <a:off x="5868317" y="-262467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ACTIVIDADES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717B23-6226-402E-9920-3A468DA50E0A}"/>
              </a:ext>
            </a:extLst>
          </p:cNvPr>
          <p:cNvSpPr txBox="1"/>
          <p:nvPr/>
        </p:nvSpPr>
        <p:spPr>
          <a:xfrm>
            <a:off x="8085454" y="-236220"/>
            <a:ext cx="329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MEDIOS/HERRAMIENTAS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44D5477-9133-439D-8052-25A991CF0C0D}"/>
              </a:ext>
            </a:extLst>
          </p:cNvPr>
          <p:cNvCxnSpPr/>
          <p:nvPr/>
        </p:nvCxnSpPr>
        <p:spPr>
          <a:xfrm>
            <a:off x="7608711" y="626533"/>
            <a:ext cx="705366" cy="1501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F2F98F6-0F38-4627-B448-271BB8394D87}"/>
              </a:ext>
            </a:extLst>
          </p:cNvPr>
          <p:cNvCxnSpPr/>
          <p:nvPr/>
        </p:nvCxnSpPr>
        <p:spPr>
          <a:xfrm flipV="1">
            <a:off x="7625644" y="2105378"/>
            <a:ext cx="688433" cy="1323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CD1A082-914C-45A5-874F-904CA1AD7E64}"/>
              </a:ext>
            </a:extLst>
          </p:cNvPr>
          <p:cNvCxnSpPr/>
          <p:nvPr/>
        </p:nvCxnSpPr>
        <p:spPr>
          <a:xfrm flipV="1">
            <a:off x="7608711" y="2127956"/>
            <a:ext cx="705366" cy="310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8B33B8-D87D-453F-A894-EF2003742CAD}"/>
              </a:ext>
            </a:extLst>
          </p:cNvPr>
          <p:cNvCxnSpPr>
            <a:cxnSpLocks/>
          </p:cNvCxnSpPr>
          <p:nvPr/>
        </p:nvCxnSpPr>
        <p:spPr>
          <a:xfrm>
            <a:off x="7608711" y="1469822"/>
            <a:ext cx="662077" cy="635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5324FA32-D49F-4168-B9FA-920A78C40C9F}"/>
              </a:ext>
            </a:extLst>
          </p:cNvPr>
          <p:cNvSpPr txBox="1">
            <a:spLocks/>
          </p:cNvSpPr>
          <p:nvPr/>
        </p:nvSpPr>
        <p:spPr>
          <a:xfrm>
            <a:off x="73378" y="264334"/>
            <a:ext cx="3409918" cy="724398"/>
          </a:xfrm>
          <a:prstGeom prst="rect">
            <a:avLst/>
          </a:prstGeom>
          <a:solidFill>
            <a:srgbClr val="CC44EC"/>
          </a:solidFill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2400" b="1" dirty="0"/>
              <a:t>¿Cuáles son las etapas del proceso participativo?</a:t>
            </a:r>
          </a:p>
        </p:txBody>
      </p:sp>
    </p:spTree>
    <p:extLst>
      <p:ext uri="{BB962C8B-B14F-4D97-AF65-F5344CB8AC3E}">
        <p14:creationId xmlns:p14="http://schemas.microsoft.com/office/powerpoint/2010/main" val="38845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CE98EA-ADF7-4C40-8B18-D38809BF6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6" t="13081" r="34296" b="13833"/>
          <a:stretch/>
        </p:blipFill>
        <p:spPr bwMode="auto">
          <a:xfrm>
            <a:off x="801511" y="4864074"/>
            <a:ext cx="846666" cy="103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C437646-50A8-47F6-95BC-69E633854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483207"/>
              </p:ext>
            </p:extLst>
          </p:nvPr>
        </p:nvGraphicFramePr>
        <p:xfrm>
          <a:off x="313266" y="1899002"/>
          <a:ext cx="11669890" cy="4552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81C157C-C1D4-40B7-BC2E-8CC2298B2C0F}"/>
              </a:ext>
            </a:extLst>
          </p:cNvPr>
          <p:cNvSpPr txBox="1">
            <a:spLocks/>
          </p:cNvSpPr>
          <p:nvPr/>
        </p:nvSpPr>
        <p:spPr>
          <a:xfrm>
            <a:off x="73378" y="264334"/>
            <a:ext cx="12118622" cy="724398"/>
          </a:xfrm>
          <a:prstGeom prst="rect">
            <a:avLst/>
          </a:prstGeom>
          <a:solidFill>
            <a:srgbClr val="CC44EC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2400" b="1" dirty="0"/>
              <a:t>¿Cómo se desarrollo el proceso participativo?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25CD33-9FE5-429E-87AB-ADFB37E36BCE}"/>
              </a:ext>
            </a:extLst>
          </p:cNvPr>
          <p:cNvSpPr/>
          <p:nvPr/>
        </p:nvSpPr>
        <p:spPr>
          <a:xfrm>
            <a:off x="6282266" y="2028824"/>
            <a:ext cx="1128889" cy="505531"/>
          </a:xfrm>
          <a:prstGeom prst="rect">
            <a:avLst/>
          </a:prstGeom>
          <a:solidFill>
            <a:srgbClr val="E0D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Aplicación en línea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5E0A4754-D99A-41D9-8010-133509A54583}"/>
              </a:ext>
            </a:extLst>
          </p:cNvPr>
          <p:cNvSpPr/>
          <p:nvPr/>
        </p:nvSpPr>
        <p:spPr>
          <a:xfrm>
            <a:off x="6592711" y="2641600"/>
            <a:ext cx="428978" cy="835378"/>
          </a:xfrm>
          <a:prstGeom prst="downArrow">
            <a:avLst/>
          </a:prstGeom>
          <a:solidFill>
            <a:srgbClr val="E0DD00"/>
          </a:solidFill>
          <a:ln>
            <a:solidFill>
              <a:srgbClr val="E0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24EED7-C217-43F7-9C45-D61F3CD41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0210" y="2229300"/>
            <a:ext cx="454457" cy="61010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D09E21C-22C7-4A8D-ADAE-26307DDDF401}"/>
              </a:ext>
            </a:extLst>
          </p:cNvPr>
          <p:cNvSpPr txBox="1"/>
          <p:nvPr/>
        </p:nvSpPr>
        <p:spPr>
          <a:xfrm>
            <a:off x="5624688" y="2774174"/>
            <a:ext cx="131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Google </a:t>
            </a:r>
            <a:r>
              <a:rPr lang="es-MX" sz="1200" dirty="0" err="1"/>
              <a:t>Forms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324351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468</Words>
  <Application>Microsoft Office PowerPoint</Application>
  <PresentationFormat>Panorámica</PresentationFormat>
  <Paragraphs>101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Garamond</vt:lpstr>
      <vt:lpstr>Symbol</vt:lpstr>
      <vt:lpstr>Tema de Office</vt:lpstr>
      <vt:lpstr>Proceso Participativo  Proyecto ejecutivo del Biciestacionamiento masivo y corredor de infraestructura ciclista para la intermodalidad sostenible.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Participativo para Proyecto de Biciestacionamientos</dc:title>
  <dc:creator>Julio Garcia</dc:creator>
  <cp:lastModifiedBy>ISABEL G.L.</cp:lastModifiedBy>
  <cp:revision>13</cp:revision>
  <dcterms:created xsi:type="dcterms:W3CDTF">2021-04-21T03:50:57Z</dcterms:created>
  <dcterms:modified xsi:type="dcterms:W3CDTF">2021-08-02T21:33:24Z</dcterms:modified>
</cp:coreProperties>
</file>