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4.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256" r:id="rId3"/>
    <p:sldId id="258" r:id="rId4"/>
    <p:sldId id="259" r:id="rId5"/>
    <p:sldId id="260" r:id="rId6"/>
    <p:sldId id="261" r:id="rId7"/>
    <p:sldId id="262" r:id="rId8"/>
    <p:sldId id="264" r:id="rId9"/>
    <p:sldId id="263" r:id="rId10"/>
    <p:sldId id="278" r:id="rId11"/>
    <p:sldId id="282" r:id="rId12"/>
    <p:sldId id="287" r:id="rId13"/>
    <p:sldId id="288" r:id="rId14"/>
    <p:sldId id="289" r:id="rId15"/>
    <p:sldId id="290" r:id="rId16"/>
    <p:sldId id="292" r:id="rId17"/>
    <p:sldId id="293" r:id="rId18"/>
    <p:sldId id="270" r:id="rId19"/>
    <p:sldId id="271" r:id="rId20"/>
    <p:sldId id="294" r:id="rId21"/>
    <p:sldId id="295" r:id="rId22"/>
    <p:sldId id="296" r:id="rId23"/>
    <p:sldId id="272" r:id="rId24"/>
    <p:sldId id="279" r:id="rId25"/>
    <p:sldId id="273" r:id="rId2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F39"/>
    <a:srgbClr val="D9E121"/>
    <a:srgbClr val="222538"/>
    <a:srgbClr val="E1DD00"/>
    <a:srgbClr val="212538"/>
    <a:srgbClr val="212539"/>
    <a:srgbClr val="F59139"/>
    <a:srgbClr val="1C1F37"/>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38"/>
    <p:restoredTop sz="94434"/>
  </p:normalViewPr>
  <p:slideViewPr>
    <p:cSldViewPr snapToGrid="0" snapToObjects="1">
      <p:cViewPr varScale="1">
        <p:scale>
          <a:sx n="79" d="100"/>
          <a:sy n="79" d="100"/>
        </p:scale>
        <p:origin x="4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F2993-5E7A-EB40-AD29-3A2182A7AFB4}" type="datetimeFigureOut">
              <a:rPr lang="es-MX" smtClean="0"/>
              <a:t>22/05/21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3BCFA-8999-C54B-8DF0-AEF343EB5C6D}" type="slidenum">
              <a:rPr lang="es-MX" smtClean="0"/>
              <a:t>‹Nº›</a:t>
            </a:fld>
            <a:endParaRPr lang="es-MX"/>
          </a:p>
        </p:txBody>
      </p:sp>
    </p:spTree>
    <p:extLst>
      <p:ext uri="{BB962C8B-B14F-4D97-AF65-F5344CB8AC3E}">
        <p14:creationId xmlns:p14="http://schemas.microsoft.com/office/powerpoint/2010/main" val="3550612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E403BCFA-8999-C54B-8DF0-AEF343EB5C6D}" type="slidenum">
              <a:rPr lang="es-MX" smtClean="0"/>
              <a:t>3</a:t>
            </a:fld>
            <a:endParaRPr lang="es-MX"/>
          </a:p>
        </p:txBody>
      </p:sp>
    </p:spTree>
    <p:extLst>
      <p:ext uri="{BB962C8B-B14F-4D97-AF65-F5344CB8AC3E}">
        <p14:creationId xmlns:p14="http://schemas.microsoft.com/office/powerpoint/2010/main" val="3512344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9B6E4-149B-D042-AB51-BEC6C7EB335F}"/>
              </a:ext>
            </a:extLst>
          </p:cNvPr>
          <p:cNvSpPr>
            <a:spLocks noGrp="1"/>
          </p:cNvSpPr>
          <p:nvPr>
            <p:ph type="ctrTitle"/>
          </p:nvPr>
        </p:nvSpPr>
        <p:spPr>
          <a:xfrm>
            <a:off x="1524000" y="1122363"/>
            <a:ext cx="9144000" cy="2387600"/>
          </a:xfrm>
        </p:spPr>
        <p:txBody>
          <a:bodyPr anchor="b">
            <a:normAutofit/>
          </a:bodyPr>
          <a:lstStyle>
            <a:lvl1pPr algn="ctr">
              <a:defRPr sz="4400" b="1" i="1">
                <a:latin typeface="Gotham Bold Italic" panose="02000604030000020004" pitchFamily="2" charset="0"/>
              </a:defRPr>
            </a:lvl1pPr>
          </a:lstStyle>
          <a:p>
            <a:r>
              <a:rPr lang="es-ES" dirty="0"/>
              <a:t>Haga clic para modificar el estilo de título del patrón</a:t>
            </a:r>
            <a:endParaRPr lang="es-ES_tradnl" dirty="0"/>
          </a:p>
        </p:txBody>
      </p:sp>
      <p:sp>
        <p:nvSpPr>
          <p:cNvPr id="3" name="Subtítulo 2">
            <a:extLst>
              <a:ext uri="{FF2B5EF4-FFF2-40B4-BE49-F238E27FC236}">
                <a16:creationId xmlns:a16="http://schemas.microsoft.com/office/drawing/2014/main" id="{022CB0BF-32DA-0F43-92F8-F79DDE136258}"/>
              </a:ext>
            </a:extLst>
          </p:cNvPr>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ES_tradnl" dirty="0"/>
          </a:p>
        </p:txBody>
      </p:sp>
      <p:sp>
        <p:nvSpPr>
          <p:cNvPr id="4" name="Marcador de fecha 3">
            <a:extLst>
              <a:ext uri="{FF2B5EF4-FFF2-40B4-BE49-F238E27FC236}">
                <a16:creationId xmlns:a16="http://schemas.microsoft.com/office/drawing/2014/main" id="{410F11E7-AFF4-BE4F-9F5C-771418C6D86D}"/>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5" name="Marcador de pie de página 4">
            <a:extLst>
              <a:ext uri="{FF2B5EF4-FFF2-40B4-BE49-F238E27FC236}">
                <a16:creationId xmlns:a16="http://schemas.microsoft.com/office/drawing/2014/main" id="{AB5C9303-D990-BC41-AC3A-AD60D9C6287C}"/>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00A3D4B4-797B-5C4C-A771-67F6E2BDF69C}"/>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63077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23D22-11C7-4A4E-A6B9-0E971958CD75}"/>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B5379EF2-751B-2349-B5D7-2BAB9B78BE4B}"/>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ES_tradnl"/>
          </a:p>
        </p:txBody>
      </p:sp>
      <p:sp>
        <p:nvSpPr>
          <p:cNvPr id="4" name="Marcador de fecha 3">
            <a:extLst>
              <a:ext uri="{FF2B5EF4-FFF2-40B4-BE49-F238E27FC236}">
                <a16:creationId xmlns:a16="http://schemas.microsoft.com/office/drawing/2014/main" id="{708F1C96-986D-2540-BF2D-121C27749B77}"/>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5" name="Marcador de pie de página 4">
            <a:extLst>
              <a:ext uri="{FF2B5EF4-FFF2-40B4-BE49-F238E27FC236}">
                <a16:creationId xmlns:a16="http://schemas.microsoft.com/office/drawing/2014/main" id="{976B5FD8-F325-614F-824B-54368112197C}"/>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13A41F04-88F4-D64D-B193-6BA9222E98E7}"/>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289532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0B00A3D-25AA-4043-AA2E-A232CB26E0F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931D1F57-E01F-0445-A6D4-5BC07AA657C5}"/>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ES_tradnl"/>
          </a:p>
        </p:txBody>
      </p:sp>
      <p:sp>
        <p:nvSpPr>
          <p:cNvPr id="4" name="Marcador de fecha 3">
            <a:extLst>
              <a:ext uri="{FF2B5EF4-FFF2-40B4-BE49-F238E27FC236}">
                <a16:creationId xmlns:a16="http://schemas.microsoft.com/office/drawing/2014/main" id="{FC382D05-A6D9-6F48-86CE-DA7AD67524EB}"/>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5" name="Marcador de pie de página 4">
            <a:extLst>
              <a:ext uri="{FF2B5EF4-FFF2-40B4-BE49-F238E27FC236}">
                <a16:creationId xmlns:a16="http://schemas.microsoft.com/office/drawing/2014/main" id="{F2B292F1-27D9-4248-A4DB-C6A486113D47}"/>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2AA47D5A-E988-6640-BE1B-D538C4915D25}"/>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255160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83BF2-128C-174D-BD83-E4709CE0C8A3}"/>
              </a:ext>
            </a:extLst>
          </p:cNvPr>
          <p:cNvSpPr>
            <a:spLocks noGrp="1"/>
          </p:cNvSpPr>
          <p:nvPr>
            <p:ph type="title"/>
          </p:nvPr>
        </p:nvSpPr>
        <p:spPr/>
        <p:txBody>
          <a:bodyPr/>
          <a:lstStyle/>
          <a:p>
            <a:r>
              <a:rPr lang="es-ES" dirty="0"/>
              <a:t>Haga clic para modificar el estilo de título del patrón</a:t>
            </a:r>
            <a:endParaRPr lang="es-ES_tradnl" dirty="0"/>
          </a:p>
        </p:txBody>
      </p:sp>
      <p:sp>
        <p:nvSpPr>
          <p:cNvPr id="3" name="Marcador de contenido 2">
            <a:extLst>
              <a:ext uri="{FF2B5EF4-FFF2-40B4-BE49-F238E27FC236}">
                <a16:creationId xmlns:a16="http://schemas.microsoft.com/office/drawing/2014/main" id="{61EE7C7F-7FA8-E44C-AD58-84C886C1FFAB}"/>
              </a:ext>
            </a:extLst>
          </p:cNvPr>
          <p:cNvSpPr>
            <a:spLocks noGrp="1"/>
          </p:cNvSpPr>
          <p:nvPr>
            <p:ph idx="1"/>
          </p:nvPr>
        </p:nvSpPr>
        <p:spPr/>
        <p:txBody>
          <a:bodyPr/>
          <a:lstStyle/>
          <a:p>
            <a:r>
              <a:rPr lang="es-ES" dirty="0"/>
              <a:t>Editar los estilos de texto del patrón
Segundo nivel
Tercer nivel
Cuarto nivel
Quinto nivel</a:t>
            </a:r>
            <a:endParaRPr lang="es-ES_tradnl" dirty="0"/>
          </a:p>
        </p:txBody>
      </p:sp>
      <p:sp>
        <p:nvSpPr>
          <p:cNvPr id="4" name="Marcador de fecha 3">
            <a:extLst>
              <a:ext uri="{FF2B5EF4-FFF2-40B4-BE49-F238E27FC236}">
                <a16:creationId xmlns:a16="http://schemas.microsoft.com/office/drawing/2014/main" id="{D0BDE286-098D-1E45-ADB9-076AFC0903B6}"/>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5" name="Marcador de pie de página 4">
            <a:extLst>
              <a:ext uri="{FF2B5EF4-FFF2-40B4-BE49-F238E27FC236}">
                <a16:creationId xmlns:a16="http://schemas.microsoft.com/office/drawing/2014/main" id="{74038C64-8ACC-5F4E-8252-20639C362620}"/>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16D3C419-5E8F-7E43-AF79-3868D14B7CAA}"/>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262978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50011-9013-9D4E-84FB-64C57A518DE8}"/>
              </a:ext>
            </a:extLst>
          </p:cNvPr>
          <p:cNvSpPr>
            <a:spLocks noGrp="1"/>
          </p:cNvSpPr>
          <p:nvPr>
            <p:ph type="title"/>
          </p:nvPr>
        </p:nvSpPr>
        <p:spPr>
          <a:xfrm>
            <a:off x="831850" y="1709738"/>
            <a:ext cx="10515600" cy="2852737"/>
          </a:xfrm>
        </p:spPr>
        <p:txBody>
          <a:bodyPr anchor="b">
            <a:normAutofit/>
          </a:bodyPr>
          <a:lstStyle>
            <a:lvl1pPr>
              <a:defRPr sz="3500"/>
            </a:lvl1pPr>
          </a:lstStyle>
          <a:p>
            <a:r>
              <a:rPr lang="es-ES" dirty="0"/>
              <a:t>Haga clic para modificar el estilo de título del patrón</a:t>
            </a:r>
            <a:endParaRPr lang="es-ES_tradnl" dirty="0"/>
          </a:p>
        </p:txBody>
      </p:sp>
      <p:sp>
        <p:nvSpPr>
          <p:cNvPr id="3" name="Marcador de texto 2">
            <a:extLst>
              <a:ext uri="{FF2B5EF4-FFF2-40B4-BE49-F238E27FC236}">
                <a16:creationId xmlns:a16="http://schemas.microsoft.com/office/drawing/2014/main" id="{056DFF09-661D-DC4E-99ED-1A350EB524FB}"/>
              </a:ext>
            </a:extLst>
          </p:cNvPr>
          <p:cNvSpPr>
            <a:spLocks noGrp="1"/>
          </p:cNvSpPr>
          <p:nvPr>
            <p:ph type="body" idx="1"/>
          </p:nvPr>
        </p:nvSpPr>
        <p:spPr>
          <a:xfrm>
            <a:off x="831850" y="4589463"/>
            <a:ext cx="10515600" cy="1500187"/>
          </a:xfrm>
        </p:spPr>
        <p:txBody>
          <a:bodyPr>
            <a:no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Editar los estilos de texto del patrón
Segundo nivel
Tercer nivel
Cuarto nivel
Quinto nivel</a:t>
            </a:r>
            <a:endParaRPr lang="es-ES_tradnl" dirty="0"/>
          </a:p>
        </p:txBody>
      </p:sp>
      <p:sp>
        <p:nvSpPr>
          <p:cNvPr id="4" name="Marcador de fecha 3">
            <a:extLst>
              <a:ext uri="{FF2B5EF4-FFF2-40B4-BE49-F238E27FC236}">
                <a16:creationId xmlns:a16="http://schemas.microsoft.com/office/drawing/2014/main" id="{6F11CEA8-A00D-E442-84B7-AE2C710A0356}"/>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5" name="Marcador de pie de página 4">
            <a:extLst>
              <a:ext uri="{FF2B5EF4-FFF2-40B4-BE49-F238E27FC236}">
                <a16:creationId xmlns:a16="http://schemas.microsoft.com/office/drawing/2014/main" id="{F9CB32A3-97BA-BC4E-968F-993F175CE933}"/>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9B0EED52-54D2-4641-9F33-CCFEF2153648}"/>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185239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039780-66F3-A144-861B-8F20BB6CFA88}"/>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CEC62F80-E6E0-4A43-AB3F-8E1057ABDADA}"/>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ES_tradnl"/>
          </a:p>
        </p:txBody>
      </p:sp>
      <p:sp>
        <p:nvSpPr>
          <p:cNvPr id="4" name="Marcador de contenido 3">
            <a:extLst>
              <a:ext uri="{FF2B5EF4-FFF2-40B4-BE49-F238E27FC236}">
                <a16:creationId xmlns:a16="http://schemas.microsoft.com/office/drawing/2014/main" id="{12C2350E-7394-C445-BFBC-2A67BD698F36}"/>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ES_tradnl"/>
          </a:p>
        </p:txBody>
      </p:sp>
      <p:sp>
        <p:nvSpPr>
          <p:cNvPr id="5" name="Marcador de fecha 4">
            <a:extLst>
              <a:ext uri="{FF2B5EF4-FFF2-40B4-BE49-F238E27FC236}">
                <a16:creationId xmlns:a16="http://schemas.microsoft.com/office/drawing/2014/main" id="{E99D5F0C-0013-6A44-85F0-71F12A871845}"/>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6" name="Marcador de pie de página 5">
            <a:extLst>
              <a:ext uri="{FF2B5EF4-FFF2-40B4-BE49-F238E27FC236}">
                <a16:creationId xmlns:a16="http://schemas.microsoft.com/office/drawing/2014/main" id="{D328E9B6-E0CD-4840-AAC2-D7EDFC8F25F4}"/>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10066A77-E838-E944-BD1E-0068ACB2F5D6}"/>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32676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250C9-FA45-B541-93C2-3EE1A1CA9732}"/>
              </a:ext>
            </a:extLst>
          </p:cNvPr>
          <p:cNvSpPr>
            <a:spLocks noGrp="1"/>
          </p:cNvSpPr>
          <p:nvPr>
            <p:ph type="title"/>
          </p:nvPr>
        </p:nvSpPr>
        <p:spPr>
          <a:xfrm>
            <a:off x="838200" y="691696"/>
            <a:ext cx="10515600" cy="1325563"/>
          </a:xfrm>
        </p:spPr>
        <p:txBody>
          <a:bodyPr/>
          <a:lstStyle/>
          <a:p>
            <a:r>
              <a:rPr lang="es-ES"/>
              <a:t>Haga clic para modificar el estilo de título del patrón</a:t>
            </a:r>
            <a:endParaRPr lang="es-ES_tradnl"/>
          </a:p>
        </p:txBody>
      </p:sp>
      <p:sp>
        <p:nvSpPr>
          <p:cNvPr id="4" name="Marcador de contenido 3">
            <a:extLst>
              <a:ext uri="{FF2B5EF4-FFF2-40B4-BE49-F238E27FC236}">
                <a16:creationId xmlns:a16="http://schemas.microsoft.com/office/drawing/2014/main" id="{7983342B-FEC8-4F44-9F41-2BB5B2A40DEB}"/>
              </a:ext>
            </a:extLst>
          </p:cNvPr>
          <p:cNvSpPr>
            <a:spLocks noGrp="1"/>
          </p:cNvSpPr>
          <p:nvPr>
            <p:ph sz="half" idx="2"/>
          </p:nvPr>
        </p:nvSpPr>
        <p:spPr>
          <a:xfrm>
            <a:off x="839788" y="2183946"/>
            <a:ext cx="5157787" cy="4005717"/>
          </a:xfrm>
        </p:spPr>
        <p:txBody>
          <a:bodyPr/>
          <a:lstStyle/>
          <a:p>
            <a:r>
              <a:rPr lang="es-ES"/>
              <a:t>Editar los estilos de texto del patrón
Segundo nivel
Tercer nivel
Cuarto nivel
Quinto nivel</a:t>
            </a:r>
            <a:endParaRPr lang="es-ES_tradnl"/>
          </a:p>
        </p:txBody>
      </p:sp>
      <p:sp>
        <p:nvSpPr>
          <p:cNvPr id="6" name="Marcador de contenido 5">
            <a:extLst>
              <a:ext uri="{FF2B5EF4-FFF2-40B4-BE49-F238E27FC236}">
                <a16:creationId xmlns:a16="http://schemas.microsoft.com/office/drawing/2014/main" id="{D6E1B12A-FFF5-754A-AC44-2BD1E81A0BE3}"/>
              </a:ext>
            </a:extLst>
          </p:cNvPr>
          <p:cNvSpPr>
            <a:spLocks noGrp="1"/>
          </p:cNvSpPr>
          <p:nvPr>
            <p:ph sz="quarter" idx="4"/>
          </p:nvPr>
        </p:nvSpPr>
        <p:spPr>
          <a:xfrm>
            <a:off x="6172200" y="2183946"/>
            <a:ext cx="5183188" cy="4005717"/>
          </a:xfrm>
        </p:spPr>
        <p:txBody>
          <a:bodyPr/>
          <a:lstStyle/>
          <a:p>
            <a:r>
              <a:rPr lang="es-ES" dirty="0"/>
              <a:t>Editar los estilos de texto del patrón
Segundo nivel
Tercer nivel
Cuarto nivel
Quinto nivel</a:t>
            </a:r>
            <a:endParaRPr lang="es-ES_tradnl" dirty="0"/>
          </a:p>
        </p:txBody>
      </p:sp>
      <p:sp>
        <p:nvSpPr>
          <p:cNvPr id="7" name="Marcador de fecha 6">
            <a:extLst>
              <a:ext uri="{FF2B5EF4-FFF2-40B4-BE49-F238E27FC236}">
                <a16:creationId xmlns:a16="http://schemas.microsoft.com/office/drawing/2014/main" id="{C5CE20B7-EA92-3D4B-91B8-4143E8E94825}"/>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8" name="Marcador de pie de página 7">
            <a:extLst>
              <a:ext uri="{FF2B5EF4-FFF2-40B4-BE49-F238E27FC236}">
                <a16:creationId xmlns:a16="http://schemas.microsoft.com/office/drawing/2014/main" id="{40350B1D-0499-304C-9525-F49A53427B3F}"/>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4B39230A-CF0D-C648-B66B-17B119A03806}"/>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341454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5C70B-BC74-F54F-8222-BC7FB942FE6C}"/>
              </a:ext>
            </a:extLst>
          </p:cNvPr>
          <p:cNvSpPr>
            <a:spLocks noGrp="1"/>
          </p:cNvSpPr>
          <p:nvPr>
            <p:ph type="title"/>
          </p:nvPr>
        </p:nvSpPr>
        <p:spPr/>
        <p:txBody>
          <a:bodyPr/>
          <a:lstStyle/>
          <a:p>
            <a:r>
              <a:rPr lang="es-ES" dirty="0"/>
              <a:t>Haga clic para modificar el estilo de título del patrón</a:t>
            </a:r>
            <a:endParaRPr lang="es-ES_tradnl" dirty="0"/>
          </a:p>
        </p:txBody>
      </p:sp>
      <p:sp>
        <p:nvSpPr>
          <p:cNvPr id="3" name="Marcador de fecha 2">
            <a:extLst>
              <a:ext uri="{FF2B5EF4-FFF2-40B4-BE49-F238E27FC236}">
                <a16:creationId xmlns:a16="http://schemas.microsoft.com/office/drawing/2014/main" id="{213298BB-CE8A-054C-9650-517DDA140600}"/>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4" name="Marcador de pie de página 3">
            <a:extLst>
              <a:ext uri="{FF2B5EF4-FFF2-40B4-BE49-F238E27FC236}">
                <a16:creationId xmlns:a16="http://schemas.microsoft.com/office/drawing/2014/main" id="{8E9BB12B-3CE8-084D-9FC8-96ED5A553BDC}"/>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3D727322-431F-8448-9BED-2C0D180F8303}"/>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286896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E9CA4CB-74CE-4845-BAB4-E338DBD3BD7C}"/>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3" name="Marcador de pie de página 2">
            <a:extLst>
              <a:ext uri="{FF2B5EF4-FFF2-40B4-BE49-F238E27FC236}">
                <a16:creationId xmlns:a16="http://schemas.microsoft.com/office/drawing/2014/main" id="{62100E5D-B6E8-3142-8534-35917E598A81}"/>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E5B78504-6294-0F44-A896-AB9F3A10C9E8}"/>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263092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E5F85-469E-BE4E-AB78-AF6663C84B84}"/>
              </a:ext>
            </a:extLst>
          </p:cNvPr>
          <p:cNvSpPr>
            <a:spLocks noGrp="1"/>
          </p:cNvSpPr>
          <p:nvPr>
            <p:ph type="title"/>
          </p:nvPr>
        </p:nvSpPr>
        <p:spPr>
          <a:xfrm>
            <a:off x="762000" y="1453242"/>
            <a:ext cx="3932237" cy="2890157"/>
          </a:xfrm>
        </p:spPr>
        <p:txBody>
          <a:bodyPr anchor="b">
            <a:noAutofit/>
          </a:bodyPr>
          <a:lstStyle>
            <a:lvl1pPr>
              <a:defRPr sz="3500"/>
            </a:lvl1pPr>
          </a:lstStyle>
          <a:p>
            <a:r>
              <a:rPr lang="es-ES" dirty="0"/>
              <a:t>Haga clic para modificar el estilo de título del patrón</a:t>
            </a:r>
            <a:endParaRPr lang="es-ES_tradnl" dirty="0"/>
          </a:p>
        </p:txBody>
      </p:sp>
      <p:sp>
        <p:nvSpPr>
          <p:cNvPr id="3" name="Marcador de contenido 2">
            <a:extLst>
              <a:ext uri="{FF2B5EF4-FFF2-40B4-BE49-F238E27FC236}">
                <a16:creationId xmlns:a16="http://schemas.microsoft.com/office/drawing/2014/main" id="{C90FDBC5-E797-CB4C-9AC9-D105C5941F40}"/>
              </a:ext>
            </a:extLst>
          </p:cNvPr>
          <p:cNvSpPr>
            <a:spLocks noGrp="1"/>
          </p:cNvSpPr>
          <p:nvPr>
            <p:ph idx="1"/>
          </p:nvPr>
        </p:nvSpPr>
        <p:spPr>
          <a:xfrm>
            <a:off x="5183188" y="987425"/>
            <a:ext cx="6172200" cy="4873625"/>
          </a:xfrm>
        </p:spPr>
        <p:txBody>
          <a:bodyPr>
            <a:normAutofit/>
          </a:bodyPr>
          <a:lstStyle>
            <a:lvl1pPr>
              <a:defRPr sz="20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dirty="0"/>
              <a:t>Editar los estilos de texto del patrón
Segundo nivel
Tercer nivel
Cuarto nivel
Quinto nivel</a:t>
            </a:r>
            <a:endParaRPr lang="es-ES_tradnl" dirty="0"/>
          </a:p>
        </p:txBody>
      </p:sp>
      <p:sp>
        <p:nvSpPr>
          <p:cNvPr id="5" name="Marcador de fecha 4">
            <a:extLst>
              <a:ext uri="{FF2B5EF4-FFF2-40B4-BE49-F238E27FC236}">
                <a16:creationId xmlns:a16="http://schemas.microsoft.com/office/drawing/2014/main" id="{ABEE614F-2CDF-EC42-8326-1D8AD0C6A54E}"/>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6" name="Marcador de pie de página 5">
            <a:extLst>
              <a:ext uri="{FF2B5EF4-FFF2-40B4-BE49-F238E27FC236}">
                <a16:creationId xmlns:a16="http://schemas.microsoft.com/office/drawing/2014/main" id="{4930EE66-36C5-4C46-9CA1-751A363B7B37}"/>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0578F3D2-D1A0-9640-9DB5-30CEBC782D6E}"/>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32439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FAE0C-9E6D-B54E-8A60-28BCF4A4B64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A0687015-9D9A-274F-8CD5-230DE5AC05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D6062AD5-CB76-3341-94E5-5106AFDB5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ES_tradnl"/>
          </a:p>
        </p:txBody>
      </p:sp>
      <p:sp>
        <p:nvSpPr>
          <p:cNvPr id="5" name="Marcador de fecha 4">
            <a:extLst>
              <a:ext uri="{FF2B5EF4-FFF2-40B4-BE49-F238E27FC236}">
                <a16:creationId xmlns:a16="http://schemas.microsoft.com/office/drawing/2014/main" id="{2C3266C9-2E02-D947-985F-DFBA111DA14C}"/>
              </a:ext>
            </a:extLst>
          </p:cNvPr>
          <p:cNvSpPr>
            <a:spLocks noGrp="1"/>
          </p:cNvSpPr>
          <p:nvPr>
            <p:ph type="dt" sz="half" idx="10"/>
          </p:nvPr>
        </p:nvSpPr>
        <p:spPr/>
        <p:txBody>
          <a:bodyPr/>
          <a:lstStyle/>
          <a:p>
            <a:fld id="{D7BF4F31-61AC-8149-B411-7E9BB5B91A11}" type="datetimeFigureOut">
              <a:rPr lang="es-ES_tradnl" smtClean="0"/>
              <a:t>22/5/21</a:t>
            </a:fld>
            <a:endParaRPr lang="es-ES_tradnl"/>
          </a:p>
        </p:txBody>
      </p:sp>
      <p:sp>
        <p:nvSpPr>
          <p:cNvPr id="6" name="Marcador de pie de página 5">
            <a:extLst>
              <a:ext uri="{FF2B5EF4-FFF2-40B4-BE49-F238E27FC236}">
                <a16:creationId xmlns:a16="http://schemas.microsoft.com/office/drawing/2014/main" id="{C3505A1C-9A0D-8843-B976-A458AED0452F}"/>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FA5CF185-71CD-DD4C-9696-46257548D735}"/>
              </a:ext>
            </a:extLst>
          </p:cNvPr>
          <p:cNvSpPr>
            <a:spLocks noGrp="1"/>
          </p:cNvSpPr>
          <p:nvPr>
            <p:ph type="sldNum" sz="quarter" idx="12"/>
          </p:nvPr>
        </p:nvSpPr>
        <p:spPr/>
        <p:txBody>
          <a:body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424891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7111F6B-473B-4D4F-AC6E-CBC91E0EE901}"/>
              </a:ext>
            </a:extLst>
          </p:cNvPr>
          <p:cNvSpPr>
            <a:spLocks noGrp="1"/>
          </p:cNvSpPr>
          <p:nvPr>
            <p:ph type="title"/>
          </p:nvPr>
        </p:nvSpPr>
        <p:spPr>
          <a:xfrm>
            <a:off x="838200" y="365125"/>
            <a:ext cx="77724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ES_tradnl" dirty="0"/>
          </a:p>
        </p:txBody>
      </p:sp>
      <p:sp>
        <p:nvSpPr>
          <p:cNvPr id="3" name="Marcador de texto 2">
            <a:extLst>
              <a:ext uri="{FF2B5EF4-FFF2-40B4-BE49-F238E27FC236}">
                <a16:creationId xmlns:a16="http://schemas.microsoft.com/office/drawing/2014/main" id="{96239675-D07D-CA4D-B00B-99BEC503F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dirty="0"/>
              <a:t>Editar los estilos de texto del patrón
Segundo nivel
Tercer nivel
Cuarto nivel
Quinto nivel</a:t>
            </a:r>
            <a:endParaRPr lang="es-ES_tradnl" dirty="0"/>
          </a:p>
        </p:txBody>
      </p:sp>
      <p:sp>
        <p:nvSpPr>
          <p:cNvPr id="4" name="Marcador de fecha 3">
            <a:extLst>
              <a:ext uri="{FF2B5EF4-FFF2-40B4-BE49-F238E27FC236}">
                <a16:creationId xmlns:a16="http://schemas.microsoft.com/office/drawing/2014/main" id="{25A9922D-65EC-3141-8E3D-CE77AA10A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F4F31-61AC-8149-B411-7E9BB5B91A11}" type="datetimeFigureOut">
              <a:rPr lang="es-ES_tradnl" smtClean="0"/>
              <a:t>22/5/21</a:t>
            </a:fld>
            <a:endParaRPr lang="es-ES_tradnl"/>
          </a:p>
        </p:txBody>
      </p:sp>
      <p:sp>
        <p:nvSpPr>
          <p:cNvPr id="5" name="Marcador de pie de página 4">
            <a:extLst>
              <a:ext uri="{FF2B5EF4-FFF2-40B4-BE49-F238E27FC236}">
                <a16:creationId xmlns:a16="http://schemas.microsoft.com/office/drawing/2014/main" id="{8A5467F9-2A69-5448-A3B0-854E6946A1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0669FB1E-B3B6-F745-94C0-6F231ED44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99828-EDB1-F441-A093-B1FFB4C4EF83}" type="slidenum">
              <a:rPr lang="es-ES_tradnl" smtClean="0"/>
              <a:t>‹Nº›</a:t>
            </a:fld>
            <a:endParaRPr lang="es-ES_tradnl"/>
          </a:p>
        </p:txBody>
      </p:sp>
    </p:spTree>
    <p:extLst>
      <p:ext uri="{BB962C8B-B14F-4D97-AF65-F5344CB8AC3E}">
        <p14:creationId xmlns:p14="http://schemas.microsoft.com/office/powerpoint/2010/main" val="1466262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500" b="0" i="0" kern="1200">
          <a:solidFill>
            <a:srgbClr val="F18627"/>
          </a:solidFill>
          <a:latin typeface="Gotham Medium" panose="02000604030000020004" pitchFamily="2" charset="0"/>
          <a:ea typeface="+mj-ea"/>
          <a:cs typeface="+mj-cs"/>
        </a:defRPr>
      </a:lvl1pPr>
    </p:titleStyle>
    <p:bodyStyle>
      <a:lvl1pPr marL="228600" indent="-228600" algn="just" defTabSz="914400" rtl="0" eaLnBrk="1" latinLnBrk="0" hangingPunct="1">
        <a:lnSpc>
          <a:spcPct val="150000"/>
        </a:lnSpc>
        <a:spcBef>
          <a:spcPts val="1000"/>
        </a:spcBef>
        <a:buFont typeface="Arial" panose="020B0604020202020204" pitchFamily="34" charset="0"/>
        <a:buChar char="•"/>
        <a:defRPr sz="2000" b="0" i="0" kern="1200">
          <a:solidFill>
            <a:srgbClr val="000000"/>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s.wikipedia.org/wiki/Estacionamiento_de_bicicletas#cite_note-2" TargetMode="Externa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istas.net/descargas/00-PROBICI_GuiaMovilidadCiclista-BajaRes.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0D7B16A-55BD-8247-AD04-36F7625340A8}"/>
              </a:ext>
            </a:extLst>
          </p:cNvPr>
          <p:cNvSpPr/>
          <p:nvPr/>
        </p:nvSpPr>
        <p:spPr>
          <a:xfrm>
            <a:off x="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222539"/>
          </a:solidFill>
        </p:spPr>
        <p:txBody>
          <a:bodyPr wrap="square" lIns="0" tIns="0" rIns="0" bIns="0" rtlCol="0"/>
          <a:lstStyle/>
          <a:p>
            <a:endParaRPr dirty="0"/>
          </a:p>
        </p:txBody>
      </p:sp>
      <p:grpSp>
        <p:nvGrpSpPr>
          <p:cNvPr id="32" name="Grupo 31">
            <a:extLst>
              <a:ext uri="{FF2B5EF4-FFF2-40B4-BE49-F238E27FC236}">
                <a16:creationId xmlns:a16="http://schemas.microsoft.com/office/drawing/2014/main" id="{CB614175-542A-0C48-BE49-5401C1ED2840}"/>
              </a:ext>
            </a:extLst>
          </p:cNvPr>
          <p:cNvGrpSpPr/>
          <p:nvPr/>
        </p:nvGrpSpPr>
        <p:grpSpPr>
          <a:xfrm>
            <a:off x="1360164" y="1846731"/>
            <a:ext cx="9471672" cy="3638440"/>
            <a:chOff x="3074438" y="3264858"/>
            <a:chExt cx="7186128" cy="2363747"/>
          </a:xfrm>
        </p:grpSpPr>
        <p:sp>
          <p:nvSpPr>
            <p:cNvPr id="5" name="object 3">
              <a:extLst>
                <a:ext uri="{FF2B5EF4-FFF2-40B4-BE49-F238E27FC236}">
                  <a16:creationId xmlns:a16="http://schemas.microsoft.com/office/drawing/2014/main" id="{D3A71B57-D44A-A043-8256-615F17F57CA3}"/>
                </a:ext>
              </a:extLst>
            </p:cNvPr>
            <p:cNvSpPr/>
            <p:nvPr/>
          </p:nvSpPr>
          <p:spPr>
            <a:xfrm>
              <a:off x="5737383" y="5296259"/>
              <a:ext cx="227329" cy="327025"/>
            </a:xfrm>
            <a:custGeom>
              <a:avLst/>
              <a:gdLst/>
              <a:ahLst/>
              <a:cxnLst/>
              <a:rect l="l" t="t" r="r" b="b"/>
              <a:pathLst>
                <a:path w="227329" h="327025">
                  <a:moveTo>
                    <a:pt x="113499" y="0"/>
                  </a:moveTo>
                  <a:lnTo>
                    <a:pt x="0" y="0"/>
                  </a:lnTo>
                  <a:lnTo>
                    <a:pt x="0" y="326656"/>
                  </a:lnTo>
                  <a:lnTo>
                    <a:pt x="112102" y="326656"/>
                  </a:lnTo>
                  <a:lnTo>
                    <a:pt x="123900" y="326282"/>
                  </a:lnTo>
                  <a:lnTo>
                    <a:pt x="166923" y="317305"/>
                  </a:lnTo>
                  <a:lnTo>
                    <a:pt x="200731" y="297022"/>
                  </a:lnTo>
                  <a:lnTo>
                    <a:pt x="209171" y="287883"/>
                  </a:lnTo>
                  <a:lnTo>
                    <a:pt x="44284" y="287883"/>
                  </a:lnTo>
                  <a:lnTo>
                    <a:pt x="44284" y="174383"/>
                  </a:lnTo>
                  <a:lnTo>
                    <a:pt x="201326" y="174383"/>
                  </a:lnTo>
                  <a:lnTo>
                    <a:pt x="196132" y="169903"/>
                  </a:lnTo>
                  <a:lnTo>
                    <a:pt x="156400" y="154559"/>
                  </a:lnTo>
                  <a:lnTo>
                    <a:pt x="156400" y="153644"/>
                  </a:lnTo>
                  <a:lnTo>
                    <a:pt x="168282" y="148900"/>
                  </a:lnTo>
                  <a:lnTo>
                    <a:pt x="179009" y="142975"/>
                  </a:lnTo>
                  <a:lnTo>
                    <a:pt x="188579" y="135865"/>
                  </a:lnTo>
                  <a:lnTo>
                    <a:pt x="188812" y="135636"/>
                  </a:lnTo>
                  <a:lnTo>
                    <a:pt x="44284" y="135636"/>
                  </a:lnTo>
                  <a:lnTo>
                    <a:pt x="44284" y="38747"/>
                  </a:lnTo>
                  <a:lnTo>
                    <a:pt x="201299" y="38747"/>
                  </a:lnTo>
                  <a:lnTo>
                    <a:pt x="200917" y="38068"/>
                  </a:lnTo>
                  <a:lnTo>
                    <a:pt x="169895" y="11358"/>
                  </a:lnTo>
                  <a:lnTo>
                    <a:pt x="123917" y="318"/>
                  </a:lnTo>
                  <a:lnTo>
                    <a:pt x="113499" y="0"/>
                  </a:lnTo>
                  <a:close/>
                </a:path>
                <a:path w="227329" h="327025">
                  <a:moveTo>
                    <a:pt x="201326" y="174383"/>
                  </a:moveTo>
                  <a:lnTo>
                    <a:pt x="109804" y="174383"/>
                  </a:lnTo>
                  <a:lnTo>
                    <a:pt x="125113" y="175293"/>
                  </a:lnTo>
                  <a:lnTo>
                    <a:pt x="138750" y="178022"/>
                  </a:lnTo>
                  <a:lnTo>
                    <a:pt x="175190" y="207098"/>
                  </a:lnTo>
                  <a:lnTo>
                    <a:pt x="179920" y="232537"/>
                  </a:lnTo>
                  <a:lnTo>
                    <a:pt x="179460" y="240866"/>
                  </a:lnTo>
                  <a:lnTo>
                    <a:pt x="147472" y="281660"/>
                  </a:lnTo>
                  <a:lnTo>
                    <a:pt x="116090" y="287883"/>
                  </a:lnTo>
                  <a:lnTo>
                    <a:pt x="209171" y="287883"/>
                  </a:lnTo>
                  <a:lnTo>
                    <a:pt x="226425" y="246500"/>
                  </a:lnTo>
                  <a:lnTo>
                    <a:pt x="226987" y="235750"/>
                  </a:lnTo>
                  <a:lnTo>
                    <a:pt x="226641" y="227589"/>
                  </a:lnTo>
                  <a:lnTo>
                    <a:pt x="210945" y="185348"/>
                  </a:lnTo>
                  <a:lnTo>
                    <a:pt x="201513" y="174544"/>
                  </a:lnTo>
                  <a:lnTo>
                    <a:pt x="201326" y="174383"/>
                  </a:lnTo>
                  <a:close/>
                </a:path>
                <a:path w="227329" h="327025">
                  <a:moveTo>
                    <a:pt x="201299" y="38747"/>
                  </a:moveTo>
                  <a:lnTo>
                    <a:pt x="113944" y="38747"/>
                  </a:lnTo>
                  <a:lnTo>
                    <a:pt x="126437" y="39644"/>
                  </a:lnTo>
                  <a:lnTo>
                    <a:pt x="137134" y="42332"/>
                  </a:lnTo>
                  <a:lnTo>
                    <a:pt x="164852" y="77374"/>
                  </a:lnTo>
                  <a:lnTo>
                    <a:pt x="165633" y="86741"/>
                  </a:lnTo>
                  <a:lnTo>
                    <a:pt x="165633" y="95669"/>
                  </a:lnTo>
                  <a:lnTo>
                    <a:pt x="142100" y="128562"/>
                  </a:lnTo>
                  <a:lnTo>
                    <a:pt x="113030" y="135636"/>
                  </a:lnTo>
                  <a:lnTo>
                    <a:pt x="188812" y="135636"/>
                  </a:lnTo>
                  <a:lnTo>
                    <a:pt x="211704" y="95087"/>
                  </a:lnTo>
                  <a:lnTo>
                    <a:pt x="212686" y="81661"/>
                  </a:lnTo>
                  <a:lnTo>
                    <a:pt x="212210" y="71613"/>
                  </a:lnTo>
                  <a:lnTo>
                    <a:pt x="210781" y="62231"/>
                  </a:lnTo>
                  <a:lnTo>
                    <a:pt x="208400" y="53509"/>
                  </a:lnTo>
                  <a:lnTo>
                    <a:pt x="205066" y="45440"/>
                  </a:lnTo>
                  <a:lnTo>
                    <a:pt x="201299" y="38747"/>
                  </a:lnTo>
                  <a:close/>
                </a:path>
              </a:pathLst>
            </a:custGeom>
            <a:solidFill>
              <a:srgbClr val="D9E021"/>
            </a:solidFill>
          </p:spPr>
          <p:txBody>
            <a:bodyPr wrap="square" lIns="0" tIns="0" rIns="0" bIns="0" rtlCol="0"/>
            <a:lstStyle/>
            <a:p>
              <a:endParaRPr/>
            </a:p>
          </p:txBody>
        </p:sp>
        <p:sp>
          <p:nvSpPr>
            <p:cNvPr id="6" name="object 4">
              <a:extLst>
                <a:ext uri="{FF2B5EF4-FFF2-40B4-BE49-F238E27FC236}">
                  <a16:creationId xmlns:a16="http://schemas.microsoft.com/office/drawing/2014/main" id="{12A207D5-8C07-6547-9FA9-9F5766EC7B64}"/>
                </a:ext>
              </a:extLst>
            </p:cNvPr>
            <p:cNvSpPr/>
            <p:nvPr/>
          </p:nvSpPr>
          <p:spPr>
            <a:xfrm>
              <a:off x="6034023" y="5295341"/>
              <a:ext cx="60960" cy="327660"/>
            </a:xfrm>
            <a:custGeom>
              <a:avLst/>
              <a:gdLst/>
              <a:ahLst/>
              <a:cxnLst/>
              <a:rect l="l" t="t" r="r" b="b"/>
              <a:pathLst>
                <a:path w="60960" h="327660">
                  <a:moveTo>
                    <a:pt x="51206" y="108877"/>
                  </a:moveTo>
                  <a:lnTo>
                    <a:pt x="9690" y="108877"/>
                  </a:lnTo>
                  <a:lnTo>
                    <a:pt x="9690" y="327571"/>
                  </a:lnTo>
                  <a:lnTo>
                    <a:pt x="51206" y="327571"/>
                  </a:lnTo>
                  <a:lnTo>
                    <a:pt x="51206" y="108877"/>
                  </a:lnTo>
                  <a:close/>
                </a:path>
                <a:path w="60960" h="327660">
                  <a:moveTo>
                    <a:pt x="38760" y="0"/>
                  </a:moveTo>
                  <a:lnTo>
                    <a:pt x="22136" y="0"/>
                  </a:lnTo>
                  <a:lnTo>
                    <a:pt x="14986" y="2997"/>
                  </a:lnTo>
                  <a:lnTo>
                    <a:pt x="2997" y="14998"/>
                  </a:lnTo>
                  <a:lnTo>
                    <a:pt x="0" y="22136"/>
                  </a:lnTo>
                  <a:lnTo>
                    <a:pt x="0" y="38747"/>
                  </a:lnTo>
                  <a:lnTo>
                    <a:pt x="2997" y="45910"/>
                  </a:lnTo>
                  <a:lnTo>
                    <a:pt x="9004" y="51892"/>
                  </a:lnTo>
                  <a:lnTo>
                    <a:pt x="14986" y="57912"/>
                  </a:lnTo>
                  <a:lnTo>
                    <a:pt x="22136" y="60883"/>
                  </a:lnTo>
                  <a:lnTo>
                    <a:pt x="38760" y="60883"/>
                  </a:lnTo>
                  <a:lnTo>
                    <a:pt x="45910" y="57912"/>
                  </a:lnTo>
                  <a:lnTo>
                    <a:pt x="51892" y="51892"/>
                  </a:lnTo>
                  <a:lnTo>
                    <a:pt x="57899" y="45910"/>
                  </a:lnTo>
                  <a:lnTo>
                    <a:pt x="60909" y="38747"/>
                  </a:lnTo>
                  <a:lnTo>
                    <a:pt x="60909" y="22136"/>
                  </a:lnTo>
                  <a:lnTo>
                    <a:pt x="57899" y="14998"/>
                  </a:lnTo>
                  <a:lnTo>
                    <a:pt x="45910" y="2997"/>
                  </a:lnTo>
                  <a:lnTo>
                    <a:pt x="38760" y="0"/>
                  </a:lnTo>
                  <a:close/>
                </a:path>
              </a:pathLst>
            </a:custGeom>
            <a:solidFill>
              <a:srgbClr val="C3C3C2"/>
            </a:solidFill>
          </p:spPr>
          <p:txBody>
            <a:bodyPr wrap="square" lIns="0" tIns="0" rIns="0" bIns="0" rtlCol="0"/>
            <a:lstStyle/>
            <a:p>
              <a:endParaRPr/>
            </a:p>
          </p:txBody>
        </p:sp>
        <p:pic>
          <p:nvPicPr>
            <p:cNvPr id="7" name="object 5">
              <a:extLst>
                <a:ext uri="{FF2B5EF4-FFF2-40B4-BE49-F238E27FC236}">
                  <a16:creationId xmlns:a16="http://schemas.microsoft.com/office/drawing/2014/main" id="{3FF3276B-F28E-204B-B0B8-2BD3A2E4FC5D}"/>
                </a:ext>
              </a:extLst>
            </p:cNvPr>
            <p:cNvPicPr/>
            <p:nvPr/>
          </p:nvPicPr>
          <p:blipFill>
            <a:blip r:embed="rId2" cstate="print"/>
            <a:stretch>
              <a:fillRect/>
            </a:stretch>
          </p:blipFill>
          <p:spPr>
            <a:xfrm>
              <a:off x="6163671" y="5399132"/>
              <a:ext cx="198374" cy="229311"/>
            </a:xfrm>
            <a:prstGeom prst="rect">
              <a:avLst/>
            </a:prstGeom>
          </p:spPr>
        </p:pic>
        <p:sp>
          <p:nvSpPr>
            <p:cNvPr id="8" name="object 6">
              <a:extLst>
                <a:ext uri="{FF2B5EF4-FFF2-40B4-BE49-F238E27FC236}">
                  <a16:creationId xmlns:a16="http://schemas.microsoft.com/office/drawing/2014/main" id="{40D7D4F2-EEF3-FF4C-ACF1-A9803D8661B1}"/>
                </a:ext>
              </a:extLst>
            </p:cNvPr>
            <p:cNvSpPr/>
            <p:nvPr/>
          </p:nvSpPr>
          <p:spPr>
            <a:xfrm>
              <a:off x="6413246" y="5295341"/>
              <a:ext cx="60960" cy="327660"/>
            </a:xfrm>
            <a:custGeom>
              <a:avLst/>
              <a:gdLst/>
              <a:ahLst/>
              <a:cxnLst/>
              <a:rect l="l" t="t" r="r" b="b"/>
              <a:pathLst>
                <a:path w="60960" h="327660">
                  <a:moveTo>
                    <a:pt x="51219" y="108877"/>
                  </a:moveTo>
                  <a:lnTo>
                    <a:pt x="9702" y="108877"/>
                  </a:lnTo>
                  <a:lnTo>
                    <a:pt x="9702" y="327571"/>
                  </a:lnTo>
                  <a:lnTo>
                    <a:pt x="51219" y="327571"/>
                  </a:lnTo>
                  <a:lnTo>
                    <a:pt x="51219" y="108877"/>
                  </a:lnTo>
                  <a:close/>
                </a:path>
                <a:path w="60960" h="327660">
                  <a:moveTo>
                    <a:pt x="38773" y="0"/>
                  </a:moveTo>
                  <a:lnTo>
                    <a:pt x="22148" y="0"/>
                  </a:lnTo>
                  <a:lnTo>
                    <a:pt x="15011" y="2997"/>
                  </a:lnTo>
                  <a:lnTo>
                    <a:pt x="3009" y="14998"/>
                  </a:lnTo>
                  <a:lnTo>
                    <a:pt x="0" y="22136"/>
                  </a:lnTo>
                  <a:lnTo>
                    <a:pt x="0" y="38747"/>
                  </a:lnTo>
                  <a:lnTo>
                    <a:pt x="3009" y="45910"/>
                  </a:lnTo>
                  <a:lnTo>
                    <a:pt x="15011" y="57912"/>
                  </a:lnTo>
                  <a:lnTo>
                    <a:pt x="22148" y="60883"/>
                  </a:lnTo>
                  <a:lnTo>
                    <a:pt x="38773" y="60883"/>
                  </a:lnTo>
                  <a:lnTo>
                    <a:pt x="45923" y="57912"/>
                  </a:lnTo>
                  <a:lnTo>
                    <a:pt x="51904" y="51892"/>
                  </a:lnTo>
                  <a:lnTo>
                    <a:pt x="57912" y="45910"/>
                  </a:lnTo>
                  <a:lnTo>
                    <a:pt x="60921" y="38747"/>
                  </a:lnTo>
                  <a:lnTo>
                    <a:pt x="60921" y="22136"/>
                  </a:lnTo>
                  <a:lnTo>
                    <a:pt x="57912" y="14998"/>
                  </a:lnTo>
                  <a:lnTo>
                    <a:pt x="45923" y="2997"/>
                  </a:lnTo>
                  <a:lnTo>
                    <a:pt x="38773" y="0"/>
                  </a:lnTo>
                  <a:close/>
                </a:path>
              </a:pathLst>
            </a:custGeom>
            <a:solidFill>
              <a:srgbClr val="C3C3C2"/>
            </a:solidFill>
          </p:spPr>
          <p:txBody>
            <a:bodyPr wrap="square" lIns="0" tIns="0" rIns="0" bIns="0" rtlCol="0"/>
            <a:lstStyle/>
            <a:p>
              <a:endParaRPr/>
            </a:p>
          </p:txBody>
        </p:sp>
        <p:pic>
          <p:nvPicPr>
            <p:cNvPr id="9" name="object 7">
              <a:extLst>
                <a:ext uri="{FF2B5EF4-FFF2-40B4-BE49-F238E27FC236}">
                  <a16:creationId xmlns:a16="http://schemas.microsoft.com/office/drawing/2014/main" id="{0BF810A1-69A0-4C44-8D39-D25684133559}"/>
                </a:ext>
              </a:extLst>
            </p:cNvPr>
            <p:cNvPicPr/>
            <p:nvPr/>
          </p:nvPicPr>
          <p:blipFill>
            <a:blip r:embed="rId3" cstate="print"/>
            <a:stretch>
              <a:fillRect/>
            </a:stretch>
          </p:blipFill>
          <p:spPr>
            <a:xfrm>
              <a:off x="6540582" y="5398689"/>
              <a:ext cx="219621" cy="229755"/>
            </a:xfrm>
            <a:prstGeom prst="rect">
              <a:avLst/>
            </a:prstGeom>
          </p:spPr>
        </p:pic>
        <p:grpSp>
          <p:nvGrpSpPr>
            <p:cNvPr id="10" name="object 8">
              <a:extLst>
                <a:ext uri="{FF2B5EF4-FFF2-40B4-BE49-F238E27FC236}">
                  <a16:creationId xmlns:a16="http://schemas.microsoft.com/office/drawing/2014/main" id="{B2908DA3-ED7E-0347-891F-C7C6A3E3086D}"/>
                </a:ext>
              </a:extLst>
            </p:cNvPr>
            <p:cNvGrpSpPr/>
            <p:nvPr/>
          </p:nvGrpSpPr>
          <p:grpSpPr>
            <a:xfrm>
              <a:off x="6814658" y="5342855"/>
              <a:ext cx="365125" cy="285750"/>
              <a:chOff x="6814658" y="5342855"/>
              <a:chExt cx="365125" cy="285750"/>
            </a:xfrm>
          </p:grpSpPr>
          <p:pic>
            <p:nvPicPr>
              <p:cNvPr id="11" name="object 9">
                <a:extLst>
                  <a:ext uri="{FF2B5EF4-FFF2-40B4-BE49-F238E27FC236}">
                    <a16:creationId xmlns:a16="http://schemas.microsoft.com/office/drawing/2014/main" id="{FCC7F4E5-61B1-AC48-AD2A-05751E82ADFE}"/>
                  </a:ext>
                </a:extLst>
              </p:cNvPr>
              <p:cNvPicPr/>
              <p:nvPr/>
            </p:nvPicPr>
            <p:blipFill>
              <a:blip r:embed="rId4" cstate="print"/>
              <a:stretch>
                <a:fillRect/>
              </a:stretch>
            </p:blipFill>
            <p:spPr>
              <a:xfrm>
                <a:off x="6814658" y="5398687"/>
                <a:ext cx="173012" cy="229755"/>
              </a:xfrm>
              <a:prstGeom prst="rect">
                <a:avLst/>
              </a:prstGeom>
            </p:spPr>
          </p:pic>
          <p:sp>
            <p:nvSpPr>
              <p:cNvPr id="12" name="object 10">
                <a:extLst>
                  <a:ext uri="{FF2B5EF4-FFF2-40B4-BE49-F238E27FC236}">
                    <a16:creationId xmlns:a16="http://schemas.microsoft.com/office/drawing/2014/main" id="{07BB8ADB-C82A-2D4D-88F1-28DE9FD1D626}"/>
                  </a:ext>
                </a:extLst>
              </p:cNvPr>
              <p:cNvSpPr/>
              <p:nvPr/>
            </p:nvSpPr>
            <p:spPr>
              <a:xfrm>
                <a:off x="7029162" y="5342855"/>
                <a:ext cx="150495" cy="285750"/>
              </a:xfrm>
              <a:custGeom>
                <a:avLst/>
                <a:gdLst/>
                <a:ahLst/>
                <a:cxnLst/>
                <a:rect l="l" t="t" r="r" b="b"/>
                <a:pathLst>
                  <a:path w="150495" h="285750">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p:spPr>
            <p:txBody>
              <a:bodyPr wrap="square" lIns="0" tIns="0" rIns="0" bIns="0" rtlCol="0"/>
              <a:lstStyle/>
              <a:p>
                <a:endParaRPr/>
              </a:p>
            </p:txBody>
          </p:sp>
        </p:grpSp>
        <p:pic>
          <p:nvPicPr>
            <p:cNvPr id="13" name="object 11">
              <a:extLst>
                <a:ext uri="{FF2B5EF4-FFF2-40B4-BE49-F238E27FC236}">
                  <a16:creationId xmlns:a16="http://schemas.microsoft.com/office/drawing/2014/main" id="{3A459045-624C-EA40-940C-29B8908D12CB}"/>
                </a:ext>
              </a:extLst>
            </p:cNvPr>
            <p:cNvPicPr/>
            <p:nvPr/>
          </p:nvPicPr>
          <p:blipFill>
            <a:blip r:embed="rId5" cstate="print"/>
            <a:stretch>
              <a:fillRect/>
            </a:stretch>
          </p:blipFill>
          <p:spPr>
            <a:xfrm>
              <a:off x="7244174" y="5398691"/>
              <a:ext cx="191465" cy="229755"/>
            </a:xfrm>
            <a:prstGeom prst="rect">
              <a:avLst/>
            </a:prstGeom>
          </p:spPr>
        </p:pic>
        <p:pic>
          <p:nvPicPr>
            <p:cNvPr id="14" name="object 12">
              <a:extLst>
                <a:ext uri="{FF2B5EF4-FFF2-40B4-BE49-F238E27FC236}">
                  <a16:creationId xmlns:a16="http://schemas.microsoft.com/office/drawing/2014/main" id="{2A30D390-F7F6-254B-B9ED-8FB2BEC52EA0}"/>
                </a:ext>
              </a:extLst>
            </p:cNvPr>
            <p:cNvPicPr/>
            <p:nvPr/>
          </p:nvPicPr>
          <p:blipFill>
            <a:blip r:embed="rId2" cstate="print"/>
            <a:stretch>
              <a:fillRect/>
            </a:stretch>
          </p:blipFill>
          <p:spPr>
            <a:xfrm>
              <a:off x="7506703" y="5399132"/>
              <a:ext cx="198374" cy="229311"/>
            </a:xfrm>
            <a:prstGeom prst="rect">
              <a:avLst/>
            </a:prstGeom>
          </p:spPr>
        </p:pic>
        <p:sp>
          <p:nvSpPr>
            <p:cNvPr id="15" name="object 13">
              <a:extLst>
                <a:ext uri="{FF2B5EF4-FFF2-40B4-BE49-F238E27FC236}">
                  <a16:creationId xmlns:a16="http://schemas.microsoft.com/office/drawing/2014/main" id="{6F75B9AB-C8B9-C141-AC6F-7913EA52F1F8}"/>
                </a:ext>
              </a:extLst>
            </p:cNvPr>
            <p:cNvSpPr/>
            <p:nvPr/>
          </p:nvSpPr>
          <p:spPr>
            <a:xfrm>
              <a:off x="7756283" y="5295341"/>
              <a:ext cx="60960" cy="327660"/>
            </a:xfrm>
            <a:custGeom>
              <a:avLst/>
              <a:gdLst/>
              <a:ahLst/>
              <a:cxnLst/>
              <a:rect l="l" t="t" r="r" b="b"/>
              <a:pathLst>
                <a:path w="60959" h="327660">
                  <a:moveTo>
                    <a:pt x="51219" y="108877"/>
                  </a:moveTo>
                  <a:lnTo>
                    <a:pt x="9702" y="108877"/>
                  </a:lnTo>
                  <a:lnTo>
                    <a:pt x="9702" y="327571"/>
                  </a:lnTo>
                  <a:lnTo>
                    <a:pt x="51219" y="327571"/>
                  </a:lnTo>
                  <a:lnTo>
                    <a:pt x="51219" y="108877"/>
                  </a:lnTo>
                  <a:close/>
                </a:path>
                <a:path w="60959" h="327660">
                  <a:moveTo>
                    <a:pt x="38773" y="0"/>
                  </a:moveTo>
                  <a:lnTo>
                    <a:pt x="22148" y="0"/>
                  </a:lnTo>
                  <a:lnTo>
                    <a:pt x="14998" y="2997"/>
                  </a:lnTo>
                  <a:lnTo>
                    <a:pt x="3009" y="14998"/>
                  </a:lnTo>
                  <a:lnTo>
                    <a:pt x="0" y="22136"/>
                  </a:lnTo>
                  <a:lnTo>
                    <a:pt x="0" y="38747"/>
                  </a:lnTo>
                  <a:lnTo>
                    <a:pt x="3009" y="45910"/>
                  </a:lnTo>
                  <a:lnTo>
                    <a:pt x="9017" y="51892"/>
                  </a:lnTo>
                  <a:lnTo>
                    <a:pt x="14998" y="57912"/>
                  </a:lnTo>
                  <a:lnTo>
                    <a:pt x="22148" y="60883"/>
                  </a:lnTo>
                  <a:lnTo>
                    <a:pt x="38773" y="60883"/>
                  </a:lnTo>
                  <a:lnTo>
                    <a:pt x="45910" y="57912"/>
                  </a:lnTo>
                  <a:lnTo>
                    <a:pt x="57912" y="45910"/>
                  </a:lnTo>
                  <a:lnTo>
                    <a:pt x="60909" y="38747"/>
                  </a:lnTo>
                  <a:lnTo>
                    <a:pt x="60909" y="22136"/>
                  </a:lnTo>
                  <a:lnTo>
                    <a:pt x="57912" y="14998"/>
                  </a:lnTo>
                  <a:lnTo>
                    <a:pt x="45910" y="2997"/>
                  </a:lnTo>
                  <a:lnTo>
                    <a:pt x="38773" y="0"/>
                  </a:lnTo>
                  <a:close/>
                </a:path>
              </a:pathLst>
            </a:custGeom>
            <a:solidFill>
              <a:srgbClr val="C3C3C2"/>
            </a:solidFill>
          </p:spPr>
          <p:txBody>
            <a:bodyPr wrap="square" lIns="0" tIns="0" rIns="0" bIns="0" rtlCol="0"/>
            <a:lstStyle/>
            <a:p>
              <a:endParaRPr/>
            </a:p>
          </p:txBody>
        </p:sp>
        <p:pic>
          <p:nvPicPr>
            <p:cNvPr id="16" name="object 14">
              <a:extLst>
                <a:ext uri="{FF2B5EF4-FFF2-40B4-BE49-F238E27FC236}">
                  <a16:creationId xmlns:a16="http://schemas.microsoft.com/office/drawing/2014/main" id="{D3B52F68-7B81-DE46-8651-40769965C8EB}"/>
                </a:ext>
              </a:extLst>
            </p:cNvPr>
            <p:cNvPicPr/>
            <p:nvPr/>
          </p:nvPicPr>
          <p:blipFill>
            <a:blip r:embed="rId6" cstate="print"/>
            <a:stretch>
              <a:fillRect/>
            </a:stretch>
          </p:blipFill>
          <p:spPr>
            <a:xfrm>
              <a:off x="7885935" y="5398689"/>
              <a:ext cx="232524" cy="229755"/>
            </a:xfrm>
            <a:prstGeom prst="rect">
              <a:avLst/>
            </a:prstGeom>
          </p:spPr>
        </p:pic>
        <p:pic>
          <p:nvPicPr>
            <p:cNvPr id="17" name="object 15">
              <a:extLst>
                <a:ext uri="{FF2B5EF4-FFF2-40B4-BE49-F238E27FC236}">
                  <a16:creationId xmlns:a16="http://schemas.microsoft.com/office/drawing/2014/main" id="{BC4B40A9-EA43-774D-8106-3D9B831F55BB}"/>
                </a:ext>
              </a:extLst>
            </p:cNvPr>
            <p:cNvPicPr/>
            <p:nvPr/>
          </p:nvPicPr>
          <p:blipFill>
            <a:blip r:embed="rId7" cstate="print"/>
            <a:stretch>
              <a:fillRect/>
            </a:stretch>
          </p:blipFill>
          <p:spPr>
            <a:xfrm>
              <a:off x="8193644" y="5398684"/>
              <a:ext cx="193776" cy="224231"/>
            </a:xfrm>
            <a:prstGeom prst="rect">
              <a:avLst/>
            </a:prstGeom>
          </p:spPr>
        </p:pic>
        <p:pic>
          <p:nvPicPr>
            <p:cNvPr id="18" name="object 16">
              <a:extLst>
                <a:ext uri="{FF2B5EF4-FFF2-40B4-BE49-F238E27FC236}">
                  <a16:creationId xmlns:a16="http://schemas.microsoft.com/office/drawing/2014/main" id="{F4FDBFDE-676F-D547-9B4F-F6306C354D86}"/>
                </a:ext>
              </a:extLst>
            </p:cNvPr>
            <p:cNvPicPr/>
            <p:nvPr/>
          </p:nvPicPr>
          <p:blipFill>
            <a:blip r:embed="rId8" cstate="print"/>
            <a:stretch>
              <a:fillRect/>
            </a:stretch>
          </p:blipFill>
          <p:spPr>
            <a:xfrm>
              <a:off x="8462650" y="5398691"/>
              <a:ext cx="191452" cy="229755"/>
            </a:xfrm>
            <a:prstGeom prst="rect">
              <a:avLst/>
            </a:prstGeom>
          </p:spPr>
        </p:pic>
        <p:sp>
          <p:nvSpPr>
            <p:cNvPr id="19" name="object 17">
              <a:extLst>
                <a:ext uri="{FF2B5EF4-FFF2-40B4-BE49-F238E27FC236}">
                  <a16:creationId xmlns:a16="http://schemas.microsoft.com/office/drawing/2014/main" id="{45F02190-58B4-104A-B30E-FA317DC1E16E}"/>
                </a:ext>
              </a:extLst>
            </p:cNvPr>
            <p:cNvSpPr/>
            <p:nvPr/>
          </p:nvSpPr>
          <p:spPr>
            <a:xfrm>
              <a:off x="8735745" y="5398684"/>
              <a:ext cx="330835" cy="224790"/>
            </a:xfrm>
            <a:custGeom>
              <a:avLst/>
              <a:gdLst/>
              <a:ahLst/>
              <a:cxnLst/>
              <a:rect l="l" t="t" r="r" b="b"/>
              <a:pathLst>
                <a:path w="330834" h="224789">
                  <a:moveTo>
                    <a:pt x="247281" y="0"/>
                  </a:moveTo>
                  <a:lnTo>
                    <a:pt x="208089" y="10147"/>
                  </a:lnTo>
                  <a:lnTo>
                    <a:pt x="178092" y="40601"/>
                  </a:lnTo>
                  <a:lnTo>
                    <a:pt x="172410" y="31078"/>
                  </a:lnTo>
                  <a:lnTo>
                    <a:pt x="142074" y="5711"/>
                  </a:lnTo>
                  <a:lnTo>
                    <a:pt x="109804" y="0"/>
                  </a:lnTo>
                  <a:lnTo>
                    <a:pt x="102581" y="273"/>
                  </a:lnTo>
                  <a:lnTo>
                    <a:pt x="55600" y="19138"/>
                  </a:lnTo>
                  <a:lnTo>
                    <a:pt x="39687" y="39674"/>
                  </a:lnTo>
                  <a:lnTo>
                    <a:pt x="38760" y="39674"/>
                  </a:lnTo>
                  <a:lnTo>
                    <a:pt x="38760" y="5537"/>
                  </a:lnTo>
                  <a:lnTo>
                    <a:pt x="0" y="5537"/>
                  </a:lnTo>
                  <a:lnTo>
                    <a:pt x="0" y="224231"/>
                  </a:lnTo>
                  <a:lnTo>
                    <a:pt x="41541" y="224231"/>
                  </a:lnTo>
                  <a:lnTo>
                    <a:pt x="41541" y="110731"/>
                  </a:lnTo>
                  <a:lnTo>
                    <a:pt x="41826" y="101803"/>
                  </a:lnTo>
                  <a:lnTo>
                    <a:pt x="54865" y="60966"/>
                  </a:lnTo>
                  <a:lnTo>
                    <a:pt x="90906" y="38747"/>
                  </a:lnTo>
                  <a:lnTo>
                    <a:pt x="108432" y="38747"/>
                  </a:lnTo>
                  <a:lnTo>
                    <a:pt x="139560" y="65138"/>
                  </a:lnTo>
                  <a:lnTo>
                    <a:pt x="144411" y="224231"/>
                  </a:lnTo>
                  <a:lnTo>
                    <a:pt x="185928" y="224231"/>
                  </a:lnTo>
                  <a:lnTo>
                    <a:pt x="185928" y="104724"/>
                  </a:lnTo>
                  <a:lnTo>
                    <a:pt x="186735" y="90853"/>
                  </a:lnTo>
                  <a:lnTo>
                    <a:pt x="206374" y="49131"/>
                  </a:lnTo>
                  <a:lnTo>
                    <a:pt x="241757" y="38747"/>
                  </a:lnTo>
                  <a:lnTo>
                    <a:pt x="251891" y="38747"/>
                  </a:lnTo>
                  <a:lnTo>
                    <a:pt x="283895" y="63982"/>
                  </a:lnTo>
                  <a:lnTo>
                    <a:pt x="288823" y="94132"/>
                  </a:lnTo>
                  <a:lnTo>
                    <a:pt x="288823" y="224231"/>
                  </a:lnTo>
                  <a:lnTo>
                    <a:pt x="330339" y="224231"/>
                  </a:lnTo>
                  <a:lnTo>
                    <a:pt x="330339" y="96888"/>
                  </a:lnTo>
                  <a:lnTo>
                    <a:pt x="330121" y="87731"/>
                  </a:lnTo>
                  <a:lnTo>
                    <a:pt x="321973" y="44738"/>
                  </a:lnTo>
                  <a:lnTo>
                    <a:pt x="296454" y="12784"/>
                  </a:lnTo>
                  <a:lnTo>
                    <a:pt x="259400" y="519"/>
                  </a:lnTo>
                  <a:lnTo>
                    <a:pt x="247281" y="0"/>
                  </a:lnTo>
                  <a:close/>
                </a:path>
              </a:pathLst>
            </a:custGeom>
            <a:solidFill>
              <a:srgbClr val="C3C3C2"/>
            </a:solidFill>
          </p:spPr>
          <p:txBody>
            <a:bodyPr wrap="square" lIns="0" tIns="0" rIns="0" bIns="0" rtlCol="0"/>
            <a:lstStyle/>
            <a:p>
              <a:endParaRPr/>
            </a:p>
          </p:txBody>
        </p:sp>
        <p:sp>
          <p:nvSpPr>
            <p:cNvPr id="20" name="object 18">
              <a:extLst>
                <a:ext uri="{FF2B5EF4-FFF2-40B4-BE49-F238E27FC236}">
                  <a16:creationId xmlns:a16="http://schemas.microsoft.com/office/drawing/2014/main" id="{7470F381-1BB9-4840-BA97-3F1ABF533450}"/>
                </a:ext>
              </a:extLst>
            </p:cNvPr>
            <p:cNvSpPr/>
            <p:nvPr/>
          </p:nvSpPr>
          <p:spPr>
            <a:xfrm>
              <a:off x="9145447" y="5295341"/>
              <a:ext cx="60960" cy="327660"/>
            </a:xfrm>
            <a:custGeom>
              <a:avLst/>
              <a:gdLst/>
              <a:ahLst/>
              <a:cxnLst/>
              <a:rect l="l" t="t" r="r" b="b"/>
              <a:pathLst>
                <a:path w="60959" h="327660">
                  <a:moveTo>
                    <a:pt x="51206" y="108877"/>
                  </a:moveTo>
                  <a:lnTo>
                    <a:pt x="9690" y="108877"/>
                  </a:lnTo>
                  <a:lnTo>
                    <a:pt x="9690" y="327571"/>
                  </a:lnTo>
                  <a:lnTo>
                    <a:pt x="51206" y="327571"/>
                  </a:lnTo>
                  <a:lnTo>
                    <a:pt x="51206" y="108877"/>
                  </a:lnTo>
                  <a:close/>
                </a:path>
                <a:path w="60959" h="327660">
                  <a:moveTo>
                    <a:pt x="38773" y="0"/>
                  </a:moveTo>
                  <a:lnTo>
                    <a:pt x="22136" y="0"/>
                  </a:lnTo>
                  <a:lnTo>
                    <a:pt x="14985" y="2997"/>
                  </a:lnTo>
                  <a:lnTo>
                    <a:pt x="2997" y="14998"/>
                  </a:lnTo>
                  <a:lnTo>
                    <a:pt x="0" y="22136"/>
                  </a:lnTo>
                  <a:lnTo>
                    <a:pt x="0" y="38747"/>
                  </a:lnTo>
                  <a:lnTo>
                    <a:pt x="2997" y="45910"/>
                  </a:lnTo>
                  <a:lnTo>
                    <a:pt x="9004" y="51892"/>
                  </a:lnTo>
                  <a:lnTo>
                    <a:pt x="14985" y="57912"/>
                  </a:lnTo>
                  <a:lnTo>
                    <a:pt x="22136" y="60883"/>
                  </a:lnTo>
                  <a:lnTo>
                    <a:pt x="38773" y="60883"/>
                  </a:lnTo>
                  <a:lnTo>
                    <a:pt x="45910" y="57912"/>
                  </a:lnTo>
                  <a:lnTo>
                    <a:pt x="51892" y="51892"/>
                  </a:lnTo>
                  <a:lnTo>
                    <a:pt x="57899" y="45910"/>
                  </a:lnTo>
                  <a:lnTo>
                    <a:pt x="60909" y="38747"/>
                  </a:lnTo>
                  <a:lnTo>
                    <a:pt x="60909" y="22136"/>
                  </a:lnTo>
                  <a:lnTo>
                    <a:pt x="57899" y="14998"/>
                  </a:lnTo>
                  <a:lnTo>
                    <a:pt x="45910" y="2997"/>
                  </a:lnTo>
                  <a:lnTo>
                    <a:pt x="38773" y="0"/>
                  </a:lnTo>
                  <a:close/>
                </a:path>
              </a:pathLst>
            </a:custGeom>
            <a:solidFill>
              <a:srgbClr val="C3C3C2"/>
            </a:solidFill>
          </p:spPr>
          <p:txBody>
            <a:bodyPr wrap="square" lIns="0" tIns="0" rIns="0" bIns="0" rtlCol="0"/>
            <a:lstStyle/>
            <a:p>
              <a:endParaRPr/>
            </a:p>
          </p:txBody>
        </p:sp>
        <p:pic>
          <p:nvPicPr>
            <p:cNvPr id="21" name="object 19">
              <a:extLst>
                <a:ext uri="{FF2B5EF4-FFF2-40B4-BE49-F238E27FC236}">
                  <a16:creationId xmlns:a16="http://schemas.microsoft.com/office/drawing/2014/main" id="{314E315C-25BE-DC49-B04C-DA7D4F3E9759}"/>
                </a:ext>
              </a:extLst>
            </p:cNvPr>
            <p:cNvPicPr/>
            <p:nvPr/>
          </p:nvPicPr>
          <p:blipFill>
            <a:blip r:embed="rId9" cstate="print"/>
            <a:stretch>
              <a:fillRect/>
            </a:stretch>
          </p:blipFill>
          <p:spPr>
            <a:xfrm>
              <a:off x="9272775" y="5398689"/>
              <a:ext cx="219621" cy="229755"/>
            </a:xfrm>
            <a:prstGeom prst="rect">
              <a:avLst/>
            </a:prstGeom>
          </p:spPr>
        </p:pic>
        <p:pic>
          <p:nvPicPr>
            <p:cNvPr id="22" name="object 20">
              <a:extLst>
                <a:ext uri="{FF2B5EF4-FFF2-40B4-BE49-F238E27FC236}">
                  <a16:creationId xmlns:a16="http://schemas.microsoft.com/office/drawing/2014/main" id="{2EE2BF75-2B0F-AA42-9BEA-0AA36F41E842}"/>
                </a:ext>
              </a:extLst>
            </p:cNvPr>
            <p:cNvPicPr/>
            <p:nvPr/>
          </p:nvPicPr>
          <p:blipFill>
            <a:blip r:embed="rId7" cstate="print"/>
            <a:stretch>
              <a:fillRect/>
            </a:stretch>
          </p:blipFill>
          <p:spPr>
            <a:xfrm>
              <a:off x="9565276" y="5398684"/>
              <a:ext cx="193776" cy="224231"/>
            </a:xfrm>
            <a:prstGeom prst="rect">
              <a:avLst/>
            </a:prstGeom>
          </p:spPr>
        </p:pic>
        <p:sp>
          <p:nvSpPr>
            <p:cNvPr id="23" name="object 21">
              <a:extLst>
                <a:ext uri="{FF2B5EF4-FFF2-40B4-BE49-F238E27FC236}">
                  <a16:creationId xmlns:a16="http://schemas.microsoft.com/office/drawing/2014/main" id="{A2056A4D-0A9A-8C45-BBF3-32F25DCAF322}"/>
                </a:ext>
              </a:extLst>
            </p:cNvPr>
            <p:cNvSpPr/>
            <p:nvPr/>
          </p:nvSpPr>
          <p:spPr>
            <a:xfrm>
              <a:off x="9813018" y="5342855"/>
              <a:ext cx="150495" cy="285750"/>
            </a:xfrm>
            <a:custGeom>
              <a:avLst/>
              <a:gdLst/>
              <a:ahLst/>
              <a:cxnLst/>
              <a:rect l="l" t="t" r="r" b="b"/>
              <a:pathLst>
                <a:path w="150495" h="285750">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p:spPr>
          <p:txBody>
            <a:bodyPr wrap="square" lIns="0" tIns="0" rIns="0" bIns="0" rtlCol="0"/>
            <a:lstStyle/>
            <a:p>
              <a:endParaRPr/>
            </a:p>
          </p:txBody>
        </p:sp>
        <p:pic>
          <p:nvPicPr>
            <p:cNvPr id="24" name="object 22">
              <a:extLst>
                <a:ext uri="{FF2B5EF4-FFF2-40B4-BE49-F238E27FC236}">
                  <a16:creationId xmlns:a16="http://schemas.microsoft.com/office/drawing/2014/main" id="{B0172A0C-1527-5743-B540-5338CAD68F5F}"/>
                </a:ext>
              </a:extLst>
            </p:cNvPr>
            <p:cNvPicPr/>
            <p:nvPr/>
          </p:nvPicPr>
          <p:blipFill>
            <a:blip r:embed="rId10" cstate="print"/>
            <a:stretch>
              <a:fillRect/>
            </a:stretch>
          </p:blipFill>
          <p:spPr>
            <a:xfrm>
              <a:off x="10028030" y="5398689"/>
              <a:ext cx="232536" cy="229755"/>
            </a:xfrm>
            <a:prstGeom prst="rect">
              <a:avLst/>
            </a:prstGeom>
          </p:spPr>
        </p:pic>
        <p:sp>
          <p:nvSpPr>
            <p:cNvPr id="25" name="object 23">
              <a:extLst>
                <a:ext uri="{FF2B5EF4-FFF2-40B4-BE49-F238E27FC236}">
                  <a16:creationId xmlns:a16="http://schemas.microsoft.com/office/drawing/2014/main" id="{659F6A09-E989-7D4E-80E7-B1316851645C}"/>
                </a:ext>
              </a:extLst>
            </p:cNvPr>
            <p:cNvSpPr/>
            <p:nvPr/>
          </p:nvSpPr>
          <p:spPr>
            <a:xfrm>
              <a:off x="4565596" y="3264858"/>
              <a:ext cx="754380" cy="2336800"/>
            </a:xfrm>
            <a:custGeom>
              <a:avLst/>
              <a:gdLst/>
              <a:ahLst/>
              <a:cxnLst/>
              <a:rect l="l" t="t" r="r" b="b"/>
              <a:pathLst>
                <a:path w="754379" h="2336800">
                  <a:moveTo>
                    <a:pt x="754367" y="0"/>
                  </a:moveTo>
                  <a:lnTo>
                    <a:pt x="646961" y="0"/>
                  </a:lnTo>
                  <a:lnTo>
                    <a:pt x="600335" y="12699"/>
                  </a:lnTo>
                  <a:lnTo>
                    <a:pt x="554661" y="12699"/>
                  </a:lnTo>
                  <a:lnTo>
                    <a:pt x="466585" y="38099"/>
                  </a:lnTo>
                  <a:lnTo>
                    <a:pt x="424392" y="63499"/>
                  </a:lnTo>
                  <a:lnTo>
                    <a:pt x="383568" y="76199"/>
                  </a:lnTo>
                  <a:lnTo>
                    <a:pt x="344217" y="101599"/>
                  </a:lnTo>
                  <a:lnTo>
                    <a:pt x="306443" y="126999"/>
                  </a:lnTo>
                  <a:lnTo>
                    <a:pt x="270351" y="152399"/>
                  </a:lnTo>
                  <a:lnTo>
                    <a:pt x="236044" y="177799"/>
                  </a:lnTo>
                  <a:lnTo>
                    <a:pt x="203628" y="203199"/>
                  </a:lnTo>
                  <a:lnTo>
                    <a:pt x="173206" y="241299"/>
                  </a:lnTo>
                  <a:lnTo>
                    <a:pt x="144883" y="279399"/>
                  </a:lnTo>
                  <a:lnTo>
                    <a:pt x="118762" y="304799"/>
                  </a:lnTo>
                  <a:lnTo>
                    <a:pt x="94948" y="342899"/>
                  </a:lnTo>
                  <a:lnTo>
                    <a:pt x="73546" y="380999"/>
                  </a:lnTo>
                  <a:lnTo>
                    <a:pt x="54659" y="431799"/>
                  </a:lnTo>
                  <a:lnTo>
                    <a:pt x="38392" y="469899"/>
                  </a:lnTo>
                  <a:lnTo>
                    <a:pt x="24849" y="507999"/>
                  </a:lnTo>
                  <a:lnTo>
                    <a:pt x="14133" y="558799"/>
                  </a:lnTo>
                  <a:lnTo>
                    <a:pt x="6351" y="609599"/>
                  </a:lnTo>
                  <a:lnTo>
                    <a:pt x="1605" y="647699"/>
                  </a:lnTo>
                  <a:lnTo>
                    <a:pt x="0" y="698499"/>
                  </a:lnTo>
                  <a:lnTo>
                    <a:pt x="1761" y="749299"/>
                  </a:lnTo>
                  <a:lnTo>
                    <a:pt x="6967" y="800099"/>
                  </a:lnTo>
                  <a:lnTo>
                    <a:pt x="15496" y="838199"/>
                  </a:lnTo>
                  <a:lnTo>
                    <a:pt x="27228" y="888999"/>
                  </a:lnTo>
                  <a:lnTo>
                    <a:pt x="42043" y="939799"/>
                  </a:lnTo>
                  <a:lnTo>
                    <a:pt x="59821" y="977899"/>
                  </a:lnTo>
                  <a:lnTo>
                    <a:pt x="80442" y="1015999"/>
                  </a:lnTo>
                  <a:lnTo>
                    <a:pt x="103786" y="1066799"/>
                  </a:lnTo>
                  <a:lnTo>
                    <a:pt x="129732" y="1104899"/>
                  </a:lnTo>
                  <a:lnTo>
                    <a:pt x="158160" y="1142999"/>
                  </a:lnTo>
                  <a:lnTo>
                    <a:pt x="188950" y="1168399"/>
                  </a:lnTo>
                  <a:lnTo>
                    <a:pt x="158160" y="1206499"/>
                  </a:lnTo>
                  <a:lnTo>
                    <a:pt x="129732" y="1244599"/>
                  </a:lnTo>
                  <a:lnTo>
                    <a:pt x="103786" y="1282699"/>
                  </a:lnTo>
                  <a:lnTo>
                    <a:pt x="80442" y="1320799"/>
                  </a:lnTo>
                  <a:lnTo>
                    <a:pt x="59821" y="1371599"/>
                  </a:lnTo>
                  <a:lnTo>
                    <a:pt x="42043" y="1409699"/>
                  </a:lnTo>
                  <a:lnTo>
                    <a:pt x="27228" y="1460499"/>
                  </a:lnTo>
                  <a:lnTo>
                    <a:pt x="15496" y="1498599"/>
                  </a:lnTo>
                  <a:lnTo>
                    <a:pt x="6967" y="1549399"/>
                  </a:lnTo>
                  <a:lnTo>
                    <a:pt x="1761" y="1600199"/>
                  </a:lnTo>
                  <a:lnTo>
                    <a:pt x="0" y="1651000"/>
                  </a:lnTo>
                  <a:lnTo>
                    <a:pt x="1605" y="1701800"/>
                  </a:lnTo>
                  <a:lnTo>
                    <a:pt x="6351" y="1739900"/>
                  </a:lnTo>
                  <a:lnTo>
                    <a:pt x="14133" y="1790700"/>
                  </a:lnTo>
                  <a:lnTo>
                    <a:pt x="24849" y="1828800"/>
                  </a:lnTo>
                  <a:lnTo>
                    <a:pt x="38392" y="1879600"/>
                  </a:lnTo>
                  <a:lnTo>
                    <a:pt x="54659" y="1917700"/>
                  </a:lnTo>
                  <a:lnTo>
                    <a:pt x="73546" y="1955800"/>
                  </a:lnTo>
                  <a:lnTo>
                    <a:pt x="94948" y="1993900"/>
                  </a:lnTo>
                  <a:lnTo>
                    <a:pt x="118762" y="2032000"/>
                  </a:lnTo>
                  <a:lnTo>
                    <a:pt x="144883" y="2070100"/>
                  </a:lnTo>
                  <a:lnTo>
                    <a:pt x="173206" y="2108200"/>
                  </a:lnTo>
                  <a:lnTo>
                    <a:pt x="203628" y="2133600"/>
                  </a:lnTo>
                  <a:lnTo>
                    <a:pt x="236044" y="2171700"/>
                  </a:lnTo>
                  <a:lnTo>
                    <a:pt x="270351" y="2197100"/>
                  </a:lnTo>
                  <a:lnTo>
                    <a:pt x="306443" y="2222500"/>
                  </a:lnTo>
                  <a:lnTo>
                    <a:pt x="344217" y="2247900"/>
                  </a:lnTo>
                  <a:lnTo>
                    <a:pt x="383568" y="2273300"/>
                  </a:lnTo>
                  <a:lnTo>
                    <a:pt x="424392" y="2286000"/>
                  </a:lnTo>
                  <a:lnTo>
                    <a:pt x="466585" y="2298700"/>
                  </a:lnTo>
                  <a:lnTo>
                    <a:pt x="510043" y="2324100"/>
                  </a:lnTo>
                  <a:lnTo>
                    <a:pt x="554661" y="2324100"/>
                  </a:lnTo>
                  <a:lnTo>
                    <a:pt x="600335" y="2336800"/>
                  </a:lnTo>
                  <a:lnTo>
                    <a:pt x="754367" y="2336800"/>
                  </a:lnTo>
                  <a:lnTo>
                    <a:pt x="754367" y="2311400"/>
                  </a:lnTo>
                  <a:lnTo>
                    <a:pt x="600555" y="2311400"/>
                  </a:lnTo>
                  <a:lnTo>
                    <a:pt x="510681" y="2286000"/>
                  </a:lnTo>
                  <a:lnTo>
                    <a:pt x="425720" y="2260600"/>
                  </a:lnTo>
                  <a:lnTo>
                    <a:pt x="385364" y="2235200"/>
                  </a:lnTo>
                  <a:lnTo>
                    <a:pt x="346577" y="2209800"/>
                  </a:lnTo>
                  <a:lnTo>
                    <a:pt x="309471" y="2184400"/>
                  </a:lnTo>
                  <a:lnTo>
                    <a:pt x="274160" y="2159000"/>
                  </a:lnTo>
                  <a:lnTo>
                    <a:pt x="240756" y="2133600"/>
                  </a:lnTo>
                  <a:lnTo>
                    <a:pt x="209374" y="2108200"/>
                  </a:lnTo>
                  <a:lnTo>
                    <a:pt x="180126" y="2070100"/>
                  </a:lnTo>
                  <a:lnTo>
                    <a:pt x="153126" y="2032000"/>
                  </a:lnTo>
                  <a:lnTo>
                    <a:pt x="128488" y="1993900"/>
                  </a:lnTo>
                  <a:lnTo>
                    <a:pt x="106323" y="1955800"/>
                  </a:lnTo>
                  <a:lnTo>
                    <a:pt x="86746" y="1917700"/>
                  </a:lnTo>
                  <a:lnTo>
                    <a:pt x="69871" y="1879600"/>
                  </a:lnTo>
                  <a:lnTo>
                    <a:pt x="55809" y="1828800"/>
                  </a:lnTo>
                  <a:lnTo>
                    <a:pt x="44675" y="1790700"/>
                  </a:lnTo>
                  <a:lnTo>
                    <a:pt x="36582" y="1739900"/>
                  </a:lnTo>
                  <a:lnTo>
                    <a:pt x="31643" y="1701800"/>
                  </a:lnTo>
                  <a:lnTo>
                    <a:pt x="29972" y="1651000"/>
                  </a:lnTo>
                  <a:lnTo>
                    <a:pt x="31999" y="1600199"/>
                  </a:lnTo>
                  <a:lnTo>
                    <a:pt x="37981" y="1549399"/>
                  </a:lnTo>
                  <a:lnTo>
                    <a:pt x="47764" y="1498599"/>
                  </a:lnTo>
                  <a:lnTo>
                    <a:pt x="61198" y="1447799"/>
                  </a:lnTo>
                  <a:lnTo>
                    <a:pt x="78131" y="1396999"/>
                  </a:lnTo>
                  <a:lnTo>
                    <a:pt x="98412" y="1358899"/>
                  </a:lnTo>
                  <a:lnTo>
                    <a:pt x="121887" y="1308099"/>
                  </a:lnTo>
                  <a:lnTo>
                    <a:pt x="148406" y="1269999"/>
                  </a:lnTo>
                  <a:lnTo>
                    <a:pt x="177817" y="1231899"/>
                  </a:lnTo>
                  <a:lnTo>
                    <a:pt x="209969" y="1193799"/>
                  </a:lnTo>
                  <a:lnTo>
                    <a:pt x="250380" y="1193799"/>
                  </a:lnTo>
                  <a:lnTo>
                    <a:pt x="230936" y="1168399"/>
                  </a:lnTo>
                  <a:lnTo>
                    <a:pt x="250380" y="1155699"/>
                  </a:lnTo>
                  <a:lnTo>
                    <a:pt x="209969" y="1155699"/>
                  </a:lnTo>
                  <a:lnTo>
                    <a:pt x="177817" y="1117599"/>
                  </a:lnTo>
                  <a:lnTo>
                    <a:pt x="148406" y="1079499"/>
                  </a:lnTo>
                  <a:lnTo>
                    <a:pt x="121887" y="1028699"/>
                  </a:lnTo>
                  <a:lnTo>
                    <a:pt x="98412" y="990599"/>
                  </a:lnTo>
                  <a:lnTo>
                    <a:pt x="78131" y="939799"/>
                  </a:lnTo>
                  <a:lnTo>
                    <a:pt x="61198" y="901699"/>
                  </a:lnTo>
                  <a:lnTo>
                    <a:pt x="47764" y="850899"/>
                  </a:lnTo>
                  <a:lnTo>
                    <a:pt x="37981" y="800099"/>
                  </a:lnTo>
                  <a:lnTo>
                    <a:pt x="31999" y="749299"/>
                  </a:lnTo>
                  <a:lnTo>
                    <a:pt x="29972" y="698499"/>
                  </a:lnTo>
                  <a:lnTo>
                    <a:pt x="31643" y="647699"/>
                  </a:lnTo>
                  <a:lnTo>
                    <a:pt x="36582" y="609599"/>
                  </a:lnTo>
                  <a:lnTo>
                    <a:pt x="44675" y="558799"/>
                  </a:lnTo>
                  <a:lnTo>
                    <a:pt x="55809" y="507999"/>
                  </a:lnTo>
                  <a:lnTo>
                    <a:pt x="69871" y="469899"/>
                  </a:lnTo>
                  <a:lnTo>
                    <a:pt x="86746" y="431799"/>
                  </a:lnTo>
                  <a:lnTo>
                    <a:pt x="106323" y="393699"/>
                  </a:lnTo>
                  <a:lnTo>
                    <a:pt x="128488" y="355599"/>
                  </a:lnTo>
                  <a:lnTo>
                    <a:pt x="153126" y="317499"/>
                  </a:lnTo>
                  <a:lnTo>
                    <a:pt x="180126" y="279399"/>
                  </a:lnTo>
                  <a:lnTo>
                    <a:pt x="209374" y="241299"/>
                  </a:lnTo>
                  <a:lnTo>
                    <a:pt x="240756" y="215899"/>
                  </a:lnTo>
                  <a:lnTo>
                    <a:pt x="274160" y="177799"/>
                  </a:lnTo>
                  <a:lnTo>
                    <a:pt x="309471" y="152399"/>
                  </a:lnTo>
                  <a:lnTo>
                    <a:pt x="346577" y="126999"/>
                  </a:lnTo>
                  <a:lnTo>
                    <a:pt x="385364" y="114299"/>
                  </a:lnTo>
                  <a:lnTo>
                    <a:pt x="425720" y="88899"/>
                  </a:lnTo>
                  <a:lnTo>
                    <a:pt x="510681" y="63499"/>
                  </a:lnTo>
                  <a:lnTo>
                    <a:pt x="600555" y="38099"/>
                  </a:lnTo>
                  <a:lnTo>
                    <a:pt x="754367" y="38099"/>
                  </a:lnTo>
                  <a:lnTo>
                    <a:pt x="754367" y="0"/>
                  </a:lnTo>
                  <a:close/>
                </a:path>
                <a:path w="754379" h="2336800">
                  <a:moveTo>
                    <a:pt x="250380" y="1193799"/>
                  </a:moveTo>
                  <a:lnTo>
                    <a:pt x="209969" y="1193799"/>
                  </a:lnTo>
                  <a:lnTo>
                    <a:pt x="229295" y="1206499"/>
                  </a:lnTo>
                  <a:lnTo>
                    <a:pt x="249296" y="1231899"/>
                  </a:lnTo>
                  <a:lnTo>
                    <a:pt x="269956" y="1244599"/>
                  </a:lnTo>
                  <a:lnTo>
                    <a:pt x="291261" y="1257299"/>
                  </a:lnTo>
                  <a:lnTo>
                    <a:pt x="260603" y="1295399"/>
                  </a:lnTo>
                  <a:lnTo>
                    <a:pt x="232867" y="1333499"/>
                  </a:lnTo>
                  <a:lnTo>
                    <a:pt x="208238" y="1371599"/>
                  </a:lnTo>
                  <a:lnTo>
                    <a:pt x="186896" y="1409699"/>
                  </a:lnTo>
                  <a:lnTo>
                    <a:pt x="169025" y="1460499"/>
                  </a:lnTo>
                  <a:lnTo>
                    <a:pt x="154808" y="1498599"/>
                  </a:lnTo>
                  <a:lnTo>
                    <a:pt x="144426" y="1549399"/>
                  </a:lnTo>
                  <a:lnTo>
                    <a:pt x="138064" y="1600199"/>
                  </a:lnTo>
                  <a:lnTo>
                    <a:pt x="135902" y="1651000"/>
                  </a:lnTo>
                  <a:lnTo>
                    <a:pt x="137956" y="1701800"/>
                  </a:lnTo>
                  <a:lnTo>
                    <a:pt x="144006" y="1739900"/>
                  </a:lnTo>
                  <a:lnTo>
                    <a:pt x="153882" y="1790700"/>
                  </a:lnTo>
                  <a:lnTo>
                    <a:pt x="167415" y="1828800"/>
                  </a:lnTo>
                  <a:lnTo>
                    <a:pt x="184437" y="1879600"/>
                  </a:lnTo>
                  <a:lnTo>
                    <a:pt x="204779" y="1917700"/>
                  </a:lnTo>
                  <a:lnTo>
                    <a:pt x="228272" y="1955800"/>
                  </a:lnTo>
                  <a:lnTo>
                    <a:pt x="254746" y="1993900"/>
                  </a:lnTo>
                  <a:lnTo>
                    <a:pt x="284033" y="2032000"/>
                  </a:lnTo>
                  <a:lnTo>
                    <a:pt x="315964" y="2057400"/>
                  </a:lnTo>
                  <a:lnTo>
                    <a:pt x="350369" y="2082800"/>
                  </a:lnTo>
                  <a:lnTo>
                    <a:pt x="387081" y="2120900"/>
                  </a:lnTo>
                  <a:lnTo>
                    <a:pt x="425929" y="2133600"/>
                  </a:lnTo>
                  <a:lnTo>
                    <a:pt x="466746" y="2159000"/>
                  </a:lnTo>
                  <a:lnTo>
                    <a:pt x="509361" y="2171700"/>
                  </a:lnTo>
                  <a:lnTo>
                    <a:pt x="553607" y="2184400"/>
                  </a:lnTo>
                  <a:lnTo>
                    <a:pt x="646313" y="2209800"/>
                  </a:lnTo>
                  <a:lnTo>
                    <a:pt x="754367" y="2209800"/>
                  </a:lnTo>
                  <a:lnTo>
                    <a:pt x="754367" y="2171700"/>
                  </a:lnTo>
                  <a:lnTo>
                    <a:pt x="599548" y="2171700"/>
                  </a:lnTo>
                  <a:lnTo>
                    <a:pt x="510189" y="2146300"/>
                  </a:lnTo>
                  <a:lnTo>
                    <a:pt x="468053" y="2120900"/>
                  </a:lnTo>
                  <a:lnTo>
                    <a:pt x="427863" y="2108200"/>
                  </a:lnTo>
                  <a:lnTo>
                    <a:pt x="389808" y="2082800"/>
                  </a:lnTo>
                  <a:lnTo>
                    <a:pt x="354076" y="2057400"/>
                  </a:lnTo>
                  <a:lnTo>
                    <a:pt x="320854" y="2019300"/>
                  </a:lnTo>
                  <a:lnTo>
                    <a:pt x="290331" y="1993900"/>
                  </a:lnTo>
                  <a:lnTo>
                    <a:pt x="262694" y="1955800"/>
                  </a:lnTo>
                  <a:lnTo>
                    <a:pt x="238132" y="1917700"/>
                  </a:lnTo>
                  <a:lnTo>
                    <a:pt x="216833" y="1879600"/>
                  </a:lnTo>
                  <a:lnTo>
                    <a:pt x="198985" y="1828800"/>
                  </a:lnTo>
                  <a:lnTo>
                    <a:pt x="184775" y="1790700"/>
                  </a:lnTo>
                  <a:lnTo>
                    <a:pt x="174393" y="1739900"/>
                  </a:lnTo>
                  <a:lnTo>
                    <a:pt x="168026" y="1701800"/>
                  </a:lnTo>
                  <a:lnTo>
                    <a:pt x="165862" y="1651000"/>
                  </a:lnTo>
                  <a:lnTo>
                    <a:pt x="168512" y="1600199"/>
                  </a:lnTo>
                  <a:lnTo>
                    <a:pt x="176293" y="1549399"/>
                  </a:lnTo>
                  <a:lnTo>
                    <a:pt x="188948" y="1498599"/>
                  </a:lnTo>
                  <a:lnTo>
                    <a:pt x="206222" y="1447799"/>
                  </a:lnTo>
                  <a:lnTo>
                    <a:pt x="227858" y="1396999"/>
                  </a:lnTo>
                  <a:lnTo>
                    <a:pt x="253601" y="1358899"/>
                  </a:lnTo>
                  <a:lnTo>
                    <a:pt x="283194" y="1320799"/>
                  </a:lnTo>
                  <a:lnTo>
                    <a:pt x="316382" y="1282699"/>
                  </a:lnTo>
                  <a:lnTo>
                    <a:pt x="388038" y="1282699"/>
                  </a:lnTo>
                  <a:lnTo>
                    <a:pt x="362915" y="1269999"/>
                  </a:lnTo>
                  <a:lnTo>
                    <a:pt x="338467" y="1257299"/>
                  </a:lnTo>
                  <a:lnTo>
                    <a:pt x="360293" y="1244599"/>
                  </a:lnTo>
                  <a:lnTo>
                    <a:pt x="312915" y="1244599"/>
                  </a:lnTo>
                  <a:lnTo>
                    <a:pt x="291392" y="1219199"/>
                  </a:lnTo>
                  <a:lnTo>
                    <a:pt x="270540" y="1206499"/>
                  </a:lnTo>
                  <a:lnTo>
                    <a:pt x="250380" y="1193799"/>
                  </a:lnTo>
                  <a:close/>
                </a:path>
                <a:path w="754379" h="2336800">
                  <a:moveTo>
                    <a:pt x="388038" y="1282699"/>
                  </a:moveTo>
                  <a:lnTo>
                    <a:pt x="316382" y="1282699"/>
                  </a:lnTo>
                  <a:lnTo>
                    <a:pt x="339926" y="1295399"/>
                  </a:lnTo>
                  <a:lnTo>
                    <a:pt x="364082" y="1308099"/>
                  </a:lnTo>
                  <a:lnTo>
                    <a:pt x="388825" y="1320799"/>
                  </a:lnTo>
                  <a:lnTo>
                    <a:pt x="414134" y="1333499"/>
                  </a:lnTo>
                  <a:lnTo>
                    <a:pt x="378780" y="1371599"/>
                  </a:lnTo>
                  <a:lnTo>
                    <a:pt x="347762" y="1409699"/>
                  </a:lnTo>
                  <a:lnTo>
                    <a:pt x="321481" y="1447799"/>
                  </a:lnTo>
                  <a:lnTo>
                    <a:pt x="300340" y="1498599"/>
                  </a:lnTo>
                  <a:lnTo>
                    <a:pt x="284741" y="1549399"/>
                  </a:lnTo>
                  <a:lnTo>
                    <a:pt x="275087" y="1600199"/>
                  </a:lnTo>
                  <a:lnTo>
                    <a:pt x="271780" y="1651000"/>
                  </a:lnTo>
                  <a:lnTo>
                    <a:pt x="274628" y="1701800"/>
                  </a:lnTo>
                  <a:lnTo>
                    <a:pt x="282962" y="1739900"/>
                  </a:lnTo>
                  <a:lnTo>
                    <a:pt x="296461" y="1790700"/>
                  </a:lnTo>
                  <a:lnTo>
                    <a:pt x="314805" y="1828800"/>
                  </a:lnTo>
                  <a:lnTo>
                    <a:pt x="337676" y="1879600"/>
                  </a:lnTo>
                  <a:lnTo>
                    <a:pt x="364752" y="1917700"/>
                  </a:lnTo>
                  <a:lnTo>
                    <a:pt x="395716" y="1943100"/>
                  </a:lnTo>
                  <a:lnTo>
                    <a:pt x="430246" y="1981200"/>
                  </a:lnTo>
                  <a:lnTo>
                    <a:pt x="468024" y="2006600"/>
                  </a:lnTo>
                  <a:lnTo>
                    <a:pt x="508729" y="2032000"/>
                  </a:lnTo>
                  <a:lnTo>
                    <a:pt x="552042" y="2044700"/>
                  </a:lnTo>
                  <a:lnTo>
                    <a:pt x="597644" y="2057400"/>
                  </a:lnTo>
                  <a:lnTo>
                    <a:pt x="645215" y="2070100"/>
                  </a:lnTo>
                  <a:lnTo>
                    <a:pt x="754367" y="2070100"/>
                  </a:lnTo>
                  <a:lnTo>
                    <a:pt x="754367" y="2044700"/>
                  </a:lnTo>
                  <a:lnTo>
                    <a:pt x="694436" y="2044700"/>
                  </a:lnTo>
                  <a:lnTo>
                    <a:pt x="645247" y="2032000"/>
                  </a:lnTo>
                  <a:lnTo>
                    <a:pt x="597862" y="2032000"/>
                  </a:lnTo>
                  <a:lnTo>
                    <a:pt x="552653" y="2019300"/>
                  </a:lnTo>
                  <a:lnTo>
                    <a:pt x="509988" y="1993900"/>
                  </a:lnTo>
                  <a:lnTo>
                    <a:pt x="470240" y="1968500"/>
                  </a:lnTo>
                  <a:lnTo>
                    <a:pt x="433779" y="1943100"/>
                  </a:lnTo>
                  <a:lnTo>
                    <a:pt x="400977" y="1905000"/>
                  </a:lnTo>
                  <a:lnTo>
                    <a:pt x="372203" y="1866900"/>
                  </a:lnTo>
                  <a:lnTo>
                    <a:pt x="347830" y="1828800"/>
                  </a:lnTo>
                  <a:lnTo>
                    <a:pt x="328227" y="1790700"/>
                  </a:lnTo>
                  <a:lnTo>
                    <a:pt x="313766" y="1739900"/>
                  </a:lnTo>
                  <a:lnTo>
                    <a:pt x="304817" y="1701800"/>
                  </a:lnTo>
                  <a:lnTo>
                    <a:pt x="301752" y="1651000"/>
                  </a:lnTo>
                  <a:lnTo>
                    <a:pt x="305101" y="1600199"/>
                  </a:lnTo>
                  <a:lnTo>
                    <a:pt x="314867" y="1549399"/>
                  </a:lnTo>
                  <a:lnTo>
                    <a:pt x="330625" y="1498599"/>
                  </a:lnTo>
                  <a:lnTo>
                    <a:pt x="351950" y="1460499"/>
                  </a:lnTo>
                  <a:lnTo>
                    <a:pt x="378418" y="1409699"/>
                  </a:lnTo>
                  <a:lnTo>
                    <a:pt x="409604" y="1384299"/>
                  </a:lnTo>
                  <a:lnTo>
                    <a:pt x="445084" y="1346199"/>
                  </a:lnTo>
                  <a:lnTo>
                    <a:pt x="526404" y="1346199"/>
                  </a:lnTo>
                  <a:lnTo>
                    <a:pt x="473621" y="1320799"/>
                  </a:lnTo>
                  <a:lnTo>
                    <a:pt x="493266" y="1308099"/>
                  </a:lnTo>
                  <a:lnTo>
                    <a:pt x="440182" y="1308099"/>
                  </a:lnTo>
                  <a:lnTo>
                    <a:pt x="413805" y="1295399"/>
                  </a:lnTo>
                  <a:lnTo>
                    <a:pt x="388038" y="1282699"/>
                  </a:lnTo>
                  <a:close/>
                </a:path>
                <a:path w="754379" h="2336800">
                  <a:moveTo>
                    <a:pt x="754367" y="2032000"/>
                  </a:moveTo>
                  <a:lnTo>
                    <a:pt x="739622" y="2044700"/>
                  </a:lnTo>
                  <a:lnTo>
                    <a:pt x="754367" y="2044700"/>
                  </a:lnTo>
                  <a:lnTo>
                    <a:pt x="754367" y="2032000"/>
                  </a:lnTo>
                  <a:close/>
                </a:path>
                <a:path w="754379" h="2336800">
                  <a:moveTo>
                    <a:pt x="580932" y="1346199"/>
                  </a:moveTo>
                  <a:lnTo>
                    <a:pt x="445084" y="1346199"/>
                  </a:lnTo>
                  <a:lnTo>
                    <a:pt x="513969" y="1371599"/>
                  </a:lnTo>
                  <a:lnTo>
                    <a:pt x="549536" y="1371599"/>
                  </a:lnTo>
                  <a:lnTo>
                    <a:pt x="585787" y="1384299"/>
                  </a:lnTo>
                  <a:lnTo>
                    <a:pt x="543050" y="1409699"/>
                  </a:lnTo>
                  <a:lnTo>
                    <a:pt x="504822" y="1435099"/>
                  </a:lnTo>
                  <a:lnTo>
                    <a:pt x="471855" y="1473199"/>
                  </a:lnTo>
                  <a:lnTo>
                    <a:pt x="444904" y="1511299"/>
                  </a:lnTo>
                  <a:lnTo>
                    <a:pt x="424720" y="1549399"/>
                  </a:lnTo>
                  <a:lnTo>
                    <a:pt x="412058" y="1600199"/>
                  </a:lnTo>
                  <a:lnTo>
                    <a:pt x="407670" y="1651000"/>
                  </a:lnTo>
                  <a:lnTo>
                    <a:pt x="411430" y="1689100"/>
                  </a:lnTo>
                  <a:lnTo>
                    <a:pt x="422314" y="1739900"/>
                  </a:lnTo>
                  <a:lnTo>
                    <a:pt x="439727" y="1778000"/>
                  </a:lnTo>
                  <a:lnTo>
                    <a:pt x="463074" y="1816100"/>
                  </a:lnTo>
                  <a:lnTo>
                    <a:pt x="491759" y="1854200"/>
                  </a:lnTo>
                  <a:lnTo>
                    <a:pt x="525188" y="1879600"/>
                  </a:lnTo>
                  <a:lnTo>
                    <a:pt x="562765" y="1905000"/>
                  </a:lnTo>
                  <a:lnTo>
                    <a:pt x="603896" y="1917700"/>
                  </a:lnTo>
                  <a:lnTo>
                    <a:pt x="647984" y="1930400"/>
                  </a:lnTo>
                  <a:lnTo>
                    <a:pt x="754367" y="1930400"/>
                  </a:lnTo>
                  <a:lnTo>
                    <a:pt x="754367" y="1905000"/>
                  </a:lnTo>
                  <a:lnTo>
                    <a:pt x="648337" y="1905000"/>
                  </a:lnTo>
                  <a:lnTo>
                    <a:pt x="604925" y="1892300"/>
                  </a:lnTo>
                  <a:lnTo>
                    <a:pt x="564929" y="1866900"/>
                  </a:lnTo>
                  <a:lnTo>
                    <a:pt x="529082" y="1841500"/>
                  </a:lnTo>
                  <a:lnTo>
                    <a:pt x="498112" y="1816100"/>
                  </a:lnTo>
                  <a:lnTo>
                    <a:pt x="472753" y="1778000"/>
                  </a:lnTo>
                  <a:lnTo>
                    <a:pt x="453734" y="1739900"/>
                  </a:lnTo>
                  <a:lnTo>
                    <a:pt x="441786" y="1689100"/>
                  </a:lnTo>
                  <a:lnTo>
                    <a:pt x="437642" y="1651000"/>
                  </a:lnTo>
                  <a:lnTo>
                    <a:pt x="441786" y="1600199"/>
                  </a:lnTo>
                  <a:lnTo>
                    <a:pt x="453734" y="1562099"/>
                  </a:lnTo>
                  <a:lnTo>
                    <a:pt x="472753" y="1523999"/>
                  </a:lnTo>
                  <a:lnTo>
                    <a:pt x="498112" y="1485899"/>
                  </a:lnTo>
                  <a:lnTo>
                    <a:pt x="529082" y="1447799"/>
                  </a:lnTo>
                  <a:lnTo>
                    <a:pt x="564929" y="1422399"/>
                  </a:lnTo>
                  <a:lnTo>
                    <a:pt x="604925" y="1409699"/>
                  </a:lnTo>
                  <a:lnTo>
                    <a:pt x="648337" y="1396999"/>
                  </a:lnTo>
                  <a:lnTo>
                    <a:pt x="754367" y="1396999"/>
                  </a:lnTo>
                  <a:lnTo>
                    <a:pt x="754367" y="1358899"/>
                  </a:lnTo>
                  <a:lnTo>
                    <a:pt x="637009" y="1358899"/>
                  </a:lnTo>
                  <a:lnTo>
                    <a:pt x="580932" y="1346199"/>
                  </a:lnTo>
                  <a:close/>
                </a:path>
                <a:path w="754379" h="2336800">
                  <a:moveTo>
                    <a:pt x="754367" y="1892300"/>
                  </a:moveTo>
                  <a:lnTo>
                    <a:pt x="739788" y="1905000"/>
                  </a:lnTo>
                  <a:lnTo>
                    <a:pt x="754367" y="1905000"/>
                  </a:lnTo>
                  <a:lnTo>
                    <a:pt x="754367" y="1892300"/>
                  </a:lnTo>
                  <a:close/>
                </a:path>
                <a:path w="754379" h="2336800">
                  <a:moveTo>
                    <a:pt x="506758" y="1193799"/>
                  </a:moveTo>
                  <a:lnTo>
                    <a:pt x="431634" y="1193799"/>
                  </a:lnTo>
                  <a:lnTo>
                    <a:pt x="465804" y="1206499"/>
                  </a:lnTo>
                  <a:lnTo>
                    <a:pt x="501229" y="1219199"/>
                  </a:lnTo>
                  <a:lnTo>
                    <a:pt x="575462" y="1244599"/>
                  </a:lnTo>
                  <a:lnTo>
                    <a:pt x="539117" y="1257299"/>
                  </a:lnTo>
                  <a:lnTo>
                    <a:pt x="504340" y="1269999"/>
                  </a:lnTo>
                  <a:lnTo>
                    <a:pt x="471304" y="1295399"/>
                  </a:lnTo>
                  <a:lnTo>
                    <a:pt x="440182" y="1308099"/>
                  </a:lnTo>
                  <a:lnTo>
                    <a:pt x="493266" y="1308099"/>
                  </a:lnTo>
                  <a:lnTo>
                    <a:pt x="512910" y="1295399"/>
                  </a:lnTo>
                  <a:lnTo>
                    <a:pt x="554987" y="1282699"/>
                  </a:lnTo>
                  <a:lnTo>
                    <a:pt x="599500" y="1269999"/>
                  </a:lnTo>
                  <a:lnTo>
                    <a:pt x="646099" y="1257299"/>
                  </a:lnTo>
                  <a:lnTo>
                    <a:pt x="754367" y="1257299"/>
                  </a:lnTo>
                  <a:lnTo>
                    <a:pt x="754367" y="1231899"/>
                  </a:lnTo>
                  <a:lnTo>
                    <a:pt x="694436" y="1231899"/>
                  </a:lnTo>
                  <a:lnTo>
                    <a:pt x="645446" y="1219199"/>
                  </a:lnTo>
                  <a:lnTo>
                    <a:pt x="597703" y="1219199"/>
                  </a:lnTo>
                  <a:lnTo>
                    <a:pt x="551407" y="1206499"/>
                  </a:lnTo>
                  <a:lnTo>
                    <a:pt x="506758" y="1193799"/>
                  </a:lnTo>
                  <a:close/>
                </a:path>
                <a:path w="754379" h="2336800">
                  <a:moveTo>
                    <a:pt x="360293" y="1104899"/>
                  </a:moveTo>
                  <a:lnTo>
                    <a:pt x="312915" y="1104899"/>
                  </a:lnTo>
                  <a:lnTo>
                    <a:pt x="333828" y="1117599"/>
                  </a:lnTo>
                  <a:lnTo>
                    <a:pt x="355658" y="1142999"/>
                  </a:lnTo>
                  <a:lnTo>
                    <a:pt x="378368" y="1155699"/>
                  </a:lnTo>
                  <a:lnTo>
                    <a:pt x="401916" y="1168399"/>
                  </a:lnTo>
                  <a:lnTo>
                    <a:pt x="378368" y="1193799"/>
                  </a:lnTo>
                  <a:lnTo>
                    <a:pt x="355658" y="1206499"/>
                  </a:lnTo>
                  <a:lnTo>
                    <a:pt x="333828" y="1219199"/>
                  </a:lnTo>
                  <a:lnTo>
                    <a:pt x="312915" y="1244599"/>
                  </a:lnTo>
                  <a:lnTo>
                    <a:pt x="360293" y="1244599"/>
                  </a:lnTo>
                  <a:lnTo>
                    <a:pt x="383127" y="1219199"/>
                  </a:lnTo>
                  <a:lnTo>
                    <a:pt x="406922" y="1206499"/>
                  </a:lnTo>
                  <a:lnTo>
                    <a:pt x="431634" y="1193799"/>
                  </a:lnTo>
                  <a:lnTo>
                    <a:pt x="506758" y="1193799"/>
                  </a:lnTo>
                  <a:lnTo>
                    <a:pt x="463956" y="1168399"/>
                  </a:lnTo>
                  <a:lnTo>
                    <a:pt x="506758" y="1155699"/>
                  </a:lnTo>
                  <a:lnTo>
                    <a:pt x="431634" y="1155699"/>
                  </a:lnTo>
                  <a:lnTo>
                    <a:pt x="406922" y="1142999"/>
                  </a:lnTo>
                  <a:lnTo>
                    <a:pt x="383127" y="1130299"/>
                  </a:lnTo>
                  <a:lnTo>
                    <a:pt x="360293" y="1104899"/>
                  </a:lnTo>
                  <a:close/>
                </a:path>
                <a:path w="754379" h="2336800">
                  <a:moveTo>
                    <a:pt x="754367" y="1219199"/>
                  </a:moveTo>
                  <a:lnTo>
                    <a:pt x="724625" y="1219199"/>
                  </a:lnTo>
                  <a:lnTo>
                    <a:pt x="709584" y="1231899"/>
                  </a:lnTo>
                  <a:lnTo>
                    <a:pt x="754367" y="1231899"/>
                  </a:lnTo>
                  <a:lnTo>
                    <a:pt x="754367" y="1219199"/>
                  </a:lnTo>
                  <a:close/>
                </a:path>
                <a:path w="754379" h="2336800">
                  <a:moveTo>
                    <a:pt x="754367" y="139699"/>
                  </a:moveTo>
                  <a:lnTo>
                    <a:pt x="646313" y="139699"/>
                  </a:lnTo>
                  <a:lnTo>
                    <a:pt x="599314" y="152399"/>
                  </a:lnTo>
                  <a:lnTo>
                    <a:pt x="553607" y="152399"/>
                  </a:lnTo>
                  <a:lnTo>
                    <a:pt x="509361" y="165099"/>
                  </a:lnTo>
                  <a:lnTo>
                    <a:pt x="466746" y="190499"/>
                  </a:lnTo>
                  <a:lnTo>
                    <a:pt x="425929" y="203199"/>
                  </a:lnTo>
                  <a:lnTo>
                    <a:pt x="387081" y="228599"/>
                  </a:lnTo>
                  <a:lnTo>
                    <a:pt x="350369" y="253999"/>
                  </a:lnTo>
                  <a:lnTo>
                    <a:pt x="315964" y="292099"/>
                  </a:lnTo>
                  <a:lnTo>
                    <a:pt x="284033" y="317499"/>
                  </a:lnTo>
                  <a:lnTo>
                    <a:pt x="254746" y="355599"/>
                  </a:lnTo>
                  <a:lnTo>
                    <a:pt x="228272" y="393699"/>
                  </a:lnTo>
                  <a:lnTo>
                    <a:pt x="204779" y="431799"/>
                  </a:lnTo>
                  <a:lnTo>
                    <a:pt x="184437" y="469899"/>
                  </a:lnTo>
                  <a:lnTo>
                    <a:pt x="167415" y="507999"/>
                  </a:lnTo>
                  <a:lnTo>
                    <a:pt x="153882" y="558799"/>
                  </a:lnTo>
                  <a:lnTo>
                    <a:pt x="144006" y="596899"/>
                  </a:lnTo>
                  <a:lnTo>
                    <a:pt x="137956" y="647699"/>
                  </a:lnTo>
                  <a:lnTo>
                    <a:pt x="135902" y="698499"/>
                  </a:lnTo>
                  <a:lnTo>
                    <a:pt x="138064" y="749299"/>
                  </a:lnTo>
                  <a:lnTo>
                    <a:pt x="144426" y="800099"/>
                  </a:lnTo>
                  <a:lnTo>
                    <a:pt x="154808" y="838199"/>
                  </a:lnTo>
                  <a:lnTo>
                    <a:pt x="169025" y="888999"/>
                  </a:lnTo>
                  <a:lnTo>
                    <a:pt x="186896" y="927099"/>
                  </a:lnTo>
                  <a:lnTo>
                    <a:pt x="208238" y="977899"/>
                  </a:lnTo>
                  <a:lnTo>
                    <a:pt x="232867" y="1015999"/>
                  </a:lnTo>
                  <a:lnTo>
                    <a:pt x="260603" y="1054099"/>
                  </a:lnTo>
                  <a:lnTo>
                    <a:pt x="291261" y="1079499"/>
                  </a:lnTo>
                  <a:lnTo>
                    <a:pt x="269956" y="1104899"/>
                  </a:lnTo>
                  <a:lnTo>
                    <a:pt x="249296" y="1117599"/>
                  </a:lnTo>
                  <a:lnTo>
                    <a:pt x="229295" y="1130299"/>
                  </a:lnTo>
                  <a:lnTo>
                    <a:pt x="209969" y="1155699"/>
                  </a:lnTo>
                  <a:lnTo>
                    <a:pt x="250380" y="1155699"/>
                  </a:lnTo>
                  <a:lnTo>
                    <a:pt x="270540" y="1142999"/>
                  </a:lnTo>
                  <a:lnTo>
                    <a:pt x="291392" y="1117599"/>
                  </a:lnTo>
                  <a:lnTo>
                    <a:pt x="312915" y="1104899"/>
                  </a:lnTo>
                  <a:lnTo>
                    <a:pt x="360293" y="1104899"/>
                  </a:lnTo>
                  <a:lnTo>
                    <a:pt x="338467" y="1092199"/>
                  </a:lnTo>
                  <a:lnTo>
                    <a:pt x="362915" y="1066799"/>
                  </a:lnTo>
                  <a:lnTo>
                    <a:pt x="316382" y="1066799"/>
                  </a:lnTo>
                  <a:lnTo>
                    <a:pt x="283194" y="1028699"/>
                  </a:lnTo>
                  <a:lnTo>
                    <a:pt x="253601" y="990599"/>
                  </a:lnTo>
                  <a:lnTo>
                    <a:pt x="227858" y="939799"/>
                  </a:lnTo>
                  <a:lnTo>
                    <a:pt x="206222" y="901699"/>
                  </a:lnTo>
                  <a:lnTo>
                    <a:pt x="188948" y="850899"/>
                  </a:lnTo>
                  <a:lnTo>
                    <a:pt x="176293" y="800099"/>
                  </a:lnTo>
                  <a:lnTo>
                    <a:pt x="168512" y="749299"/>
                  </a:lnTo>
                  <a:lnTo>
                    <a:pt x="165862" y="698499"/>
                  </a:lnTo>
                  <a:lnTo>
                    <a:pt x="168026" y="647699"/>
                  </a:lnTo>
                  <a:lnTo>
                    <a:pt x="174393" y="596899"/>
                  </a:lnTo>
                  <a:lnTo>
                    <a:pt x="184775" y="558799"/>
                  </a:lnTo>
                  <a:lnTo>
                    <a:pt x="198985" y="507999"/>
                  </a:lnTo>
                  <a:lnTo>
                    <a:pt x="216833" y="469899"/>
                  </a:lnTo>
                  <a:lnTo>
                    <a:pt x="238132" y="431799"/>
                  </a:lnTo>
                  <a:lnTo>
                    <a:pt x="262694" y="393699"/>
                  </a:lnTo>
                  <a:lnTo>
                    <a:pt x="290331" y="355599"/>
                  </a:lnTo>
                  <a:lnTo>
                    <a:pt x="320854" y="330199"/>
                  </a:lnTo>
                  <a:lnTo>
                    <a:pt x="354076" y="292099"/>
                  </a:lnTo>
                  <a:lnTo>
                    <a:pt x="389808" y="266699"/>
                  </a:lnTo>
                  <a:lnTo>
                    <a:pt x="427863" y="241299"/>
                  </a:lnTo>
                  <a:lnTo>
                    <a:pt x="468053" y="215899"/>
                  </a:lnTo>
                  <a:lnTo>
                    <a:pt x="510189" y="203199"/>
                  </a:lnTo>
                  <a:lnTo>
                    <a:pt x="599548" y="177799"/>
                  </a:lnTo>
                  <a:lnTo>
                    <a:pt x="646395" y="165099"/>
                  </a:lnTo>
                  <a:lnTo>
                    <a:pt x="754367" y="165099"/>
                  </a:lnTo>
                  <a:lnTo>
                    <a:pt x="754367" y="139699"/>
                  </a:lnTo>
                  <a:close/>
                </a:path>
                <a:path w="754379" h="2336800">
                  <a:moveTo>
                    <a:pt x="493266" y="1028699"/>
                  </a:moveTo>
                  <a:lnTo>
                    <a:pt x="440182" y="1028699"/>
                  </a:lnTo>
                  <a:lnTo>
                    <a:pt x="471304" y="1054099"/>
                  </a:lnTo>
                  <a:lnTo>
                    <a:pt x="504340" y="1079499"/>
                  </a:lnTo>
                  <a:lnTo>
                    <a:pt x="539117" y="1092199"/>
                  </a:lnTo>
                  <a:lnTo>
                    <a:pt x="575462" y="1104899"/>
                  </a:lnTo>
                  <a:lnTo>
                    <a:pt x="501229" y="1130299"/>
                  </a:lnTo>
                  <a:lnTo>
                    <a:pt x="465804" y="1142999"/>
                  </a:lnTo>
                  <a:lnTo>
                    <a:pt x="431634" y="1155699"/>
                  </a:lnTo>
                  <a:lnTo>
                    <a:pt x="506758" y="1155699"/>
                  </a:lnTo>
                  <a:lnTo>
                    <a:pt x="551407" y="1142999"/>
                  </a:lnTo>
                  <a:lnTo>
                    <a:pt x="645446" y="1117599"/>
                  </a:lnTo>
                  <a:lnTo>
                    <a:pt x="754367" y="1117599"/>
                  </a:lnTo>
                  <a:lnTo>
                    <a:pt x="754367" y="1092199"/>
                  </a:lnTo>
                  <a:lnTo>
                    <a:pt x="646099" y="1092199"/>
                  </a:lnTo>
                  <a:lnTo>
                    <a:pt x="599500" y="1079499"/>
                  </a:lnTo>
                  <a:lnTo>
                    <a:pt x="554987" y="1066799"/>
                  </a:lnTo>
                  <a:lnTo>
                    <a:pt x="512910" y="1041399"/>
                  </a:lnTo>
                  <a:lnTo>
                    <a:pt x="493266" y="1028699"/>
                  </a:lnTo>
                  <a:close/>
                </a:path>
                <a:path w="754379" h="2336800">
                  <a:moveTo>
                    <a:pt x="754367" y="1079499"/>
                  </a:moveTo>
                  <a:lnTo>
                    <a:pt x="739623" y="1092199"/>
                  </a:lnTo>
                  <a:lnTo>
                    <a:pt x="754367" y="1092199"/>
                  </a:lnTo>
                  <a:lnTo>
                    <a:pt x="754367" y="1079499"/>
                  </a:lnTo>
                  <a:close/>
                </a:path>
                <a:path w="754379" h="2336800">
                  <a:moveTo>
                    <a:pt x="754367" y="279399"/>
                  </a:moveTo>
                  <a:lnTo>
                    <a:pt x="645215" y="279399"/>
                  </a:lnTo>
                  <a:lnTo>
                    <a:pt x="597644" y="292099"/>
                  </a:lnTo>
                  <a:lnTo>
                    <a:pt x="552042" y="304799"/>
                  </a:lnTo>
                  <a:lnTo>
                    <a:pt x="508729" y="317499"/>
                  </a:lnTo>
                  <a:lnTo>
                    <a:pt x="468024" y="342899"/>
                  </a:lnTo>
                  <a:lnTo>
                    <a:pt x="430246" y="368299"/>
                  </a:lnTo>
                  <a:lnTo>
                    <a:pt x="395716" y="393699"/>
                  </a:lnTo>
                  <a:lnTo>
                    <a:pt x="364752" y="431799"/>
                  </a:lnTo>
                  <a:lnTo>
                    <a:pt x="337676" y="469899"/>
                  </a:lnTo>
                  <a:lnTo>
                    <a:pt x="314805" y="507999"/>
                  </a:lnTo>
                  <a:lnTo>
                    <a:pt x="296461" y="558799"/>
                  </a:lnTo>
                  <a:lnTo>
                    <a:pt x="282962" y="596899"/>
                  </a:lnTo>
                  <a:lnTo>
                    <a:pt x="274628" y="647699"/>
                  </a:lnTo>
                  <a:lnTo>
                    <a:pt x="271780" y="698499"/>
                  </a:lnTo>
                  <a:lnTo>
                    <a:pt x="275087" y="749299"/>
                  </a:lnTo>
                  <a:lnTo>
                    <a:pt x="284741" y="800099"/>
                  </a:lnTo>
                  <a:lnTo>
                    <a:pt x="300340" y="850899"/>
                  </a:lnTo>
                  <a:lnTo>
                    <a:pt x="321481" y="901699"/>
                  </a:lnTo>
                  <a:lnTo>
                    <a:pt x="347762" y="939799"/>
                  </a:lnTo>
                  <a:lnTo>
                    <a:pt x="378780" y="977899"/>
                  </a:lnTo>
                  <a:lnTo>
                    <a:pt x="414134" y="1015999"/>
                  </a:lnTo>
                  <a:lnTo>
                    <a:pt x="388825" y="1028699"/>
                  </a:lnTo>
                  <a:lnTo>
                    <a:pt x="364082" y="1041399"/>
                  </a:lnTo>
                  <a:lnTo>
                    <a:pt x="339926" y="1054099"/>
                  </a:lnTo>
                  <a:lnTo>
                    <a:pt x="316382" y="1066799"/>
                  </a:lnTo>
                  <a:lnTo>
                    <a:pt x="362915" y="1066799"/>
                  </a:lnTo>
                  <a:lnTo>
                    <a:pt x="388038" y="1054099"/>
                  </a:lnTo>
                  <a:lnTo>
                    <a:pt x="413805" y="1041399"/>
                  </a:lnTo>
                  <a:lnTo>
                    <a:pt x="440182" y="1028699"/>
                  </a:lnTo>
                  <a:lnTo>
                    <a:pt x="493266" y="1028699"/>
                  </a:lnTo>
                  <a:lnTo>
                    <a:pt x="473621" y="1015999"/>
                  </a:lnTo>
                  <a:lnTo>
                    <a:pt x="526404" y="1003299"/>
                  </a:lnTo>
                  <a:lnTo>
                    <a:pt x="445084" y="1003299"/>
                  </a:lnTo>
                  <a:lnTo>
                    <a:pt x="409604" y="965199"/>
                  </a:lnTo>
                  <a:lnTo>
                    <a:pt x="378418" y="927099"/>
                  </a:lnTo>
                  <a:lnTo>
                    <a:pt x="351950" y="888999"/>
                  </a:lnTo>
                  <a:lnTo>
                    <a:pt x="330625" y="850899"/>
                  </a:lnTo>
                  <a:lnTo>
                    <a:pt x="314867" y="800099"/>
                  </a:lnTo>
                  <a:lnTo>
                    <a:pt x="305101" y="749299"/>
                  </a:lnTo>
                  <a:lnTo>
                    <a:pt x="301752" y="698499"/>
                  </a:lnTo>
                  <a:lnTo>
                    <a:pt x="304817" y="647699"/>
                  </a:lnTo>
                  <a:lnTo>
                    <a:pt x="313766" y="596899"/>
                  </a:lnTo>
                  <a:lnTo>
                    <a:pt x="328227" y="558799"/>
                  </a:lnTo>
                  <a:lnTo>
                    <a:pt x="347830" y="507999"/>
                  </a:lnTo>
                  <a:lnTo>
                    <a:pt x="372203" y="469899"/>
                  </a:lnTo>
                  <a:lnTo>
                    <a:pt x="400977" y="431799"/>
                  </a:lnTo>
                  <a:lnTo>
                    <a:pt x="433779" y="406399"/>
                  </a:lnTo>
                  <a:lnTo>
                    <a:pt x="470240" y="380999"/>
                  </a:lnTo>
                  <a:lnTo>
                    <a:pt x="509988" y="355599"/>
                  </a:lnTo>
                  <a:lnTo>
                    <a:pt x="552653" y="330199"/>
                  </a:lnTo>
                  <a:lnTo>
                    <a:pt x="597862" y="317499"/>
                  </a:lnTo>
                  <a:lnTo>
                    <a:pt x="645247" y="304799"/>
                  </a:lnTo>
                  <a:lnTo>
                    <a:pt x="754367" y="304799"/>
                  </a:lnTo>
                  <a:lnTo>
                    <a:pt x="754367" y="279399"/>
                  </a:lnTo>
                  <a:close/>
                </a:path>
                <a:path w="754379" h="2336800">
                  <a:moveTo>
                    <a:pt x="754367" y="419099"/>
                  </a:moveTo>
                  <a:lnTo>
                    <a:pt x="603896" y="419099"/>
                  </a:lnTo>
                  <a:lnTo>
                    <a:pt x="562765" y="444499"/>
                  </a:lnTo>
                  <a:lnTo>
                    <a:pt x="525188" y="469899"/>
                  </a:lnTo>
                  <a:lnTo>
                    <a:pt x="491759" y="495299"/>
                  </a:lnTo>
                  <a:lnTo>
                    <a:pt x="463074" y="533399"/>
                  </a:lnTo>
                  <a:lnTo>
                    <a:pt x="439727" y="571499"/>
                  </a:lnTo>
                  <a:lnTo>
                    <a:pt x="422314" y="609599"/>
                  </a:lnTo>
                  <a:lnTo>
                    <a:pt x="411430" y="647699"/>
                  </a:lnTo>
                  <a:lnTo>
                    <a:pt x="407670" y="698499"/>
                  </a:lnTo>
                  <a:lnTo>
                    <a:pt x="412058" y="749299"/>
                  </a:lnTo>
                  <a:lnTo>
                    <a:pt x="424720" y="800099"/>
                  </a:lnTo>
                  <a:lnTo>
                    <a:pt x="444904" y="838199"/>
                  </a:lnTo>
                  <a:lnTo>
                    <a:pt x="471855" y="876299"/>
                  </a:lnTo>
                  <a:lnTo>
                    <a:pt x="504822" y="914399"/>
                  </a:lnTo>
                  <a:lnTo>
                    <a:pt x="543050" y="939799"/>
                  </a:lnTo>
                  <a:lnTo>
                    <a:pt x="585787" y="965199"/>
                  </a:lnTo>
                  <a:lnTo>
                    <a:pt x="549536" y="965199"/>
                  </a:lnTo>
                  <a:lnTo>
                    <a:pt x="513969" y="977899"/>
                  </a:lnTo>
                  <a:lnTo>
                    <a:pt x="445084" y="1003299"/>
                  </a:lnTo>
                  <a:lnTo>
                    <a:pt x="526404" y="1003299"/>
                  </a:lnTo>
                  <a:lnTo>
                    <a:pt x="580932" y="990599"/>
                  </a:lnTo>
                  <a:lnTo>
                    <a:pt x="637009" y="990599"/>
                  </a:lnTo>
                  <a:lnTo>
                    <a:pt x="694436" y="977899"/>
                  </a:lnTo>
                  <a:lnTo>
                    <a:pt x="754367" y="977899"/>
                  </a:lnTo>
                  <a:lnTo>
                    <a:pt x="754367" y="952499"/>
                  </a:lnTo>
                  <a:lnTo>
                    <a:pt x="648337" y="952499"/>
                  </a:lnTo>
                  <a:lnTo>
                    <a:pt x="604925" y="939799"/>
                  </a:lnTo>
                  <a:lnTo>
                    <a:pt x="564929" y="914399"/>
                  </a:lnTo>
                  <a:lnTo>
                    <a:pt x="529082" y="888999"/>
                  </a:lnTo>
                  <a:lnTo>
                    <a:pt x="498112" y="863599"/>
                  </a:lnTo>
                  <a:lnTo>
                    <a:pt x="472753" y="825499"/>
                  </a:lnTo>
                  <a:lnTo>
                    <a:pt x="453734" y="787399"/>
                  </a:lnTo>
                  <a:lnTo>
                    <a:pt x="441786" y="749299"/>
                  </a:lnTo>
                  <a:lnTo>
                    <a:pt x="437642" y="698499"/>
                  </a:lnTo>
                  <a:lnTo>
                    <a:pt x="441786" y="647699"/>
                  </a:lnTo>
                  <a:lnTo>
                    <a:pt x="453734" y="609599"/>
                  </a:lnTo>
                  <a:lnTo>
                    <a:pt x="472753" y="571499"/>
                  </a:lnTo>
                  <a:lnTo>
                    <a:pt x="498112" y="533399"/>
                  </a:lnTo>
                  <a:lnTo>
                    <a:pt x="529082" y="495299"/>
                  </a:lnTo>
                  <a:lnTo>
                    <a:pt x="564929" y="469899"/>
                  </a:lnTo>
                  <a:lnTo>
                    <a:pt x="604925" y="457199"/>
                  </a:lnTo>
                  <a:lnTo>
                    <a:pt x="648337" y="444499"/>
                  </a:lnTo>
                  <a:lnTo>
                    <a:pt x="754367" y="444499"/>
                  </a:lnTo>
                  <a:lnTo>
                    <a:pt x="754367" y="419099"/>
                  </a:lnTo>
                  <a:close/>
                </a:path>
                <a:path w="754379" h="2336800">
                  <a:moveTo>
                    <a:pt x="754367" y="977899"/>
                  </a:moveTo>
                  <a:lnTo>
                    <a:pt x="694436" y="977899"/>
                  </a:lnTo>
                  <a:lnTo>
                    <a:pt x="709547" y="990599"/>
                  </a:lnTo>
                  <a:lnTo>
                    <a:pt x="754367" y="990599"/>
                  </a:lnTo>
                  <a:lnTo>
                    <a:pt x="754367" y="977899"/>
                  </a:lnTo>
                  <a:close/>
                </a:path>
                <a:path w="754379" h="2336800">
                  <a:moveTo>
                    <a:pt x="724854" y="406399"/>
                  </a:moveTo>
                  <a:lnTo>
                    <a:pt x="694436" y="406399"/>
                  </a:lnTo>
                  <a:lnTo>
                    <a:pt x="647984" y="419099"/>
                  </a:lnTo>
                  <a:lnTo>
                    <a:pt x="739732" y="419099"/>
                  </a:lnTo>
                  <a:lnTo>
                    <a:pt x="724854" y="406399"/>
                  </a:lnTo>
                  <a:close/>
                </a:path>
                <a:path w="754379" h="2336800">
                  <a:moveTo>
                    <a:pt x="754367" y="165099"/>
                  </a:moveTo>
                  <a:lnTo>
                    <a:pt x="739548" y="165099"/>
                  </a:lnTo>
                  <a:lnTo>
                    <a:pt x="754367" y="177799"/>
                  </a:lnTo>
                  <a:lnTo>
                    <a:pt x="754367" y="165099"/>
                  </a:lnTo>
                  <a:close/>
                </a:path>
              </a:pathLst>
            </a:custGeom>
            <a:solidFill>
              <a:srgbClr val="D9E021"/>
            </a:solidFill>
          </p:spPr>
          <p:txBody>
            <a:bodyPr wrap="square" lIns="0" tIns="0" rIns="0" bIns="0" rtlCol="0"/>
            <a:lstStyle/>
            <a:p>
              <a:endParaRPr dirty="0"/>
            </a:p>
          </p:txBody>
        </p:sp>
        <p:sp>
          <p:nvSpPr>
            <p:cNvPr id="26" name="object 24">
              <a:extLst>
                <a:ext uri="{FF2B5EF4-FFF2-40B4-BE49-F238E27FC236}">
                  <a16:creationId xmlns:a16="http://schemas.microsoft.com/office/drawing/2014/main" id="{51FBEEA2-17E6-7142-9B99-A353887460B5}"/>
                </a:ext>
              </a:extLst>
            </p:cNvPr>
            <p:cNvSpPr/>
            <p:nvPr/>
          </p:nvSpPr>
          <p:spPr>
            <a:xfrm>
              <a:off x="3074438" y="3264860"/>
              <a:ext cx="1099185" cy="2336800"/>
            </a:xfrm>
            <a:custGeom>
              <a:avLst/>
              <a:gdLst/>
              <a:ahLst/>
              <a:cxnLst/>
              <a:rect l="l" t="t" r="r" b="b"/>
              <a:pathLst>
                <a:path w="1099185" h="2336800">
                  <a:moveTo>
                    <a:pt x="930684" y="1193800"/>
                  </a:moveTo>
                  <a:lnTo>
                    <a:pt x="889139" y="1193800"/>
                  </a:lnTo>
                  <a:lnTo>
                    <a:pt x="921287" y="1231900"/>
                  </a:lnTo>
                  <a:lnTo>
                    <a:pt x="950697" y="1270000"/>
                  </a:lnTo>
                  <a:lnTo>
                    <a:pt x="977215" y="1308100"/>
                  </a:lnTo>
                  <a:lnTo>
                    <a:pt x="1000691" y="1358900"/>
                  </a:lnTo>
                  <a:lnTo>
                    <a:pt x="1020972" y="1397000"/>
                  </a:lnTo>
                  <a:lnTo>
                    <a:pt x="1037906" y="1447800"/>
                  </a:lnTo>
                  <a:lnTo>
                    <a:pt x="1051341" y="1498600"/>
                  </a:lnTo>
                  <a:lnTo>
                    <a:pt x="1061126" y="1549400"/>
                  </a:lnTo>
                  <a:lnTo>
                    <a:pt x="1067108" y="1600200"/>
                  </a:lnTo>
                  <a:lnTo>
                    <a:pt x="1069136" y="1651000"/>
                  </a:lnTo>
                  <a:lnTo>
                    <a:pt x="1067465" y="1701800"/>
                  </a:lnTo>
                  <a:lnTo>
                    <a:pt x="1062526" y="1739900"/>
                  </a:lnTo>
                  <a:lnTo>
                    <a:pt x="1054432" y="1790700"/>
                  </a:lnTo>
                  <a:lnTo>
                    <a:pt x="1043298" y="1828800"/>
                  </a:lnTo>
                  <a:lnTo>
                    <a:pt x="1029236" y="1879600"/>
                  </a:lnTo>
                  <a:lnTo>
                    <a:pt x="1012359" y="1917700"/>
                  </a:lnTo>
                  <a:lnTo>
                    <a:pt x="992782" y="1955800"/>
                  </a:lnTo>
                  <a:lnTo>
                    <a:pt x="970617" y="1993900"/>
                  </a:lnTo>
                  <a:lnTo>
                    <a:pt x="945977" y="2032000"/>
                  </a:lnTo>
                  <a:lnTo>
                    <a:pt x="918976" y="2070100"/>
                  </a:lnTo>
                  <a:lnTo>
                    <a:pt x="889728" y="2108200"/>
                  </a:lnTo>
                  <a:lnTo>
                    <a:pt x="858345" y="2133600"/>
                  </a:lnTo>
                  <a:lnTo>
                    <a:pt x="824941" y="2159000"/>
                  </a:lnTo>
                  <a:lnTo>
                    <a:pt x="789628" y="2184400"/>
                  </a:lnTo>
                  <a:lnTo>
                    <a:pt x="752522" y="2209800"/>
                  </a:lnTo>
                  <a:lnTo>
                    <a:pt x="713734" y="2235200"/>
                  </a:lnTo>
                  <a:lnTo>
                    <a:pt x="673378" y="2260600"/>
                  </a:lnTo>
                  <a:lnTo>
                    <a:pt x="588415" y="2286000"/>
                  </a:lnTo>
                  <a:lnTo>
                    <a:pt x="498540" y="2311400"/>
                  </a:lnTo>
                  <a:lnTo>
                    <a:pt x="0" y="2311400"/>
                  </a:lnTo>
                  <a:lnTo>
                    <a:pt x="0" y="2336800"/>
                  </a:lnTo>
                  <a:lnTo>
                    <a:pt x="499422" y="2336800"/>
                  </a:lnTo>
                  <a:lnTo>
                    <a:pt x="545053" y="2324100"/>
                  </a:lnTo>
                  <a:lnTo>
                    <a:pt x="589627" y="2324100"/>
                  </a:lnTo>
                  <a:lnTo>
                    <a:pt x="633041" y="2298700"/>
                  </a:lnTo>
                  <a:lnTo>
                    <a:pt x="675191" y="2286000"/>
                  </a:lnTo>
                  <a:lnTo>
                    <a:pt x="715972" y="2273300"/>
                  </a:lnTo>
                  <a:lnTo>
                    <a:pt x="755281" y="2247900"/>
                  </a:lnTo>
                  <a:lnTo>
                    <a:pt x="793014" y="2222500"/>
                  </a:lnTo>
                  <a:lnTo>
                    <a:pt x="829066" y="2197100"/>
                  </a:lnTo>
                  <a:lnTo>
                    <a:pt x="863334" y="2171700"/>
                  </a:lnTo>
                  <a:lnTo>
                    <a:pt x="895713" y="2133600"/>
                  </a:lnTo>
                  <a:lnTo>
                    <a:pt x="926100" y="2108200"/>
                  </a:lnTo>
                  <a:lnTo>
                    <a:pt x="954390" y="2070100"/>
                  </a:lnTo>
                  <a:lnTo>
                    <a:pt x="980480" y="2032000"/>
                  </a:lnTo>
                  <a:lnTo>
                    <a:pt x="1004265" y="1993900"/>
                  </a:lnTo>
                  <a:lnTo>
                    <a:pt x="1025641" y="1955800"/>
                  </a:lnTo>
                  <a:lnTo>
                    <a:pt x="1044505" y="1917700"/>
                  </a:lnTo>
                  <a:lnTo>
                    <a:pt x="1060752" y="1879600"/>
                  </a:lnTo>
                  <a:lnTo>
                    <a:pt x="1074278" y="1828800"/>
                  </a:lnTo>
                  <a:lnTo>
                    <a:pt x="1084980" y="1790700"/>
                  </a:lnTo>
                  <a:lnTo>
                    <a:pt x="1092753" y="1739900"/>
                  </a:lnTo>
                  <a:lnTo>
                    <a:pt x="1097492" y="1701800"/>
                  </a:lnTo>
                  <a:lnTo>
                    <a:pt x="1099096" y="1651000"/>
                  </a:lnTo>
                  <a:lnTo>
                    <a:pt x="1097334" y="1600200"/>
                  </a:lnTo>
                  <a:lnTo>
                    <a:pt x="1092129" y="1549400"/>
                  </a:lnTo>
                  <a:lnTo>
                    <a:pt x="1083602" y="1498600"/>
                  </a:lnTo>
                  <a:lnTo>
                    <a:pt x="1071871" y="1460500"/>
                  </a:lnTo>
                  <a:lnTo>
                    <a:pt x="1057058" y="1409700"/>
                  </a:lnTo>
                  <a:lnTo>
                    <a:pt x="1039281" y="1371600"/>
                  </a:lnTo>
                  <a:lnTo>
                    <a:pt x="1018662" y="1320800"/>
                  </a:lnTo>
                  <a:lnTo>
                    <a:pt x="995320" y="1282700"/>
                  </a:lnTo>
                  <a:lnTo>
                    <a:pt x="969375" y="1244600"/>
                  </a:lnTo>
                  <a:lnTo>
                    <a:pt x="940948" y="1206500"/>
                  </a:lnTo>
                  <a:lnTo>
                    <a:pt x="930684" y="1193800"/>
                  </a:lnTo>
                  <a:close/>
                </a:path>
                <a:path w="1099185" h="2336800">
                  <a:moveTo>
                    <a:pt x="828285" y="1282700"/>
                  </a:moveTo>
                  <a:lnTo>
                    <a:pt x="782726" y="1282700"/>
                  </a:lnTo>
                  <a:lnTo>
                    <a:pt x="815914" y="1320800"/>
                  </a:lnTo>
                  <a:lnTo>
                    <a:pt x="845507" y="1358900"/>
                  </a:lnTo>
                  <a:lnTo>
                    <a:pt x="871249" y="1397000"/>
                  </a:lnTo>
                  <a:lnTo>
                    <a:pt x="892886" y="1447800"/>
                  </a:lnTo>
                  <a:lnTo>
                    <a:pt x="910159" y="1498600"/>
                  </a:lnTo>
                  <a:lnTo>
                    <a:pt x="922815" y="1549400"/>
                  </a:lnTo>
                  <a:lnTo>
                    <a:pt x="930596" y="1600200"/>
                  </a:lnTo>
                  <a:lnTo>
                    <a:pt x="933246" y="1651000"/>
                  </a:lnTo>
                  <a:lnTo>
                    <a:pt x="931082" y="1701800"/>
                  </a:lnTo>
                  <a:lnTo>
                    <a:pt x="924715" y="1739900"/>
                  </a:lnTo>
                  <a:lnTo>
                    <a:pt x="914332" y="1790700"/>
                  </a:lnTo>
                  <a:lnTo>
                    <a:pt x="900123" y="1828800"/>
                  </a:lnTo>
                  <a:lnTo>
                    <a:pt x="882275" y="1879600"/>
                  </a:lnTo>
                  <a:lnTo>
                    <a:pt x="860975" y="1917700"/>
                  </a:lnTo>
                  <a:lnTo>
                    <a:pt x="836413" y="1955800"/>
                  </a:lnTo>
                  <a:lnTo>
                    <a:pt x="808776" y="1993900"/>
                  </a:lnTo>
                  <a:lnTo>
                    <a:pt x="778252" y="2019300"/>
                  </a:lnTo>
                  <a:lnTo>
                    <a:pt x="745030" y="2057400"/>
                  </a:lnTo>
                  <a:lnTo>
                    <a:pt x="709297" y="2082800"/>
                  </a:lnTo>
                  <a:lnTo>
                    <a:pt x="671241" y="2108200"/>
                  </a:lnTo>
                  <a:lnTo>
                    <a:pt x="631050" y="2120900"/>
                  </a:lnTo>
                  <a:lnTo>
                    <a:pt x="588913" y="2146300"/>
                  </a:lnTo>
                  <a:lnTo>
                    <a:pt x="499551" y="2171700"/>
                  </a:lnTo>
                  <a:lnTo>
                    <a:pt x="0" y="2171700"/>
                  </a:lnTo>
                  <a:lnTo>
                    <a:pt x="0" y="2209800"/>
                  </a:lnTo>
                  <a:lnTo>
                    <a:pt x="454526" y="2209800"/>
                  </a:lnTo>
                  <a:lnTo>
                    <a:pt x="546957" y="2184400"/>
                  </a:lnTo>
                  <a:lnTo>
                    <a:pt x="591065" y="2171700"/>
                  </a:lnTo>
                  <a:lnTo>
                    <a:pt x="633544" y="2159000"/>
                  </a:lnTo>
                  <a:lnTo>
                    <a:pt x="674227" y="2133600"/>
                  </a:lnTo>
                  <a:lnTo>
                    <a:pt x="712945" y="2108200"/>
                  </a:lnTo>
                  <a:lnTo>
                    <a:pt x="749531" y="2082800"/>
                  </a:lnTo>
                  <a:lnTo>
                    <a:pt x="783816" y="2057400"/>
                  </a:lnTo>
                  <a:lnTo>
                    <a:pt x="815633" y="2032000"/>
                  </a:lnTo>
                  <a:lnTo>
                    <a:pt x="844814" y="1993900"/>
                  </a:lnTo>
                  <a:lnTo>
                    <a:pt x="871191" y="1955800"/>
                  </a:lnTo>
                  <a:lnTo>
                    <a:pt x="894595" y="1917700"/>
                  </a:lnTo>
                  <a:lnTo>
                    <a:pt x="914860" y="1879600"/>
                  </a:lnTo>
                  <a:lnTo>
                    <a:pt x="931817" y="1828800"/>
                  </a:lnTo>
                  <a:lnTo>
                    <a:pt x="945297" y="1790700"/>
                  </a:lnTo>
                  <a:lnTo>
                    <a:pt x="955134" y="1739900"/>
                  </a:lnTo>
                  <a:lnTo>
                    <a:pt x="961160" y="1701800"/>
                  </a:lnTo>
                  <a:lnTo>
                    <a:pt x="963206" y="1651000"/>
                  </a:lnTo>
                  <a:lnTo>
                    <a:pt x="961044" y="1600200"/>
                  </a:lnTo>
                  <a:lnTo>
                    <a:pt x="954681" y="1549400"/>
                  </a:lnTo>
                  <a:lnTo>
                    <a:pt x="944300" y="1498600"/>
                  </a:lnTo>
                  <a:lnTo>
                    <a:pt x="930083" y="1460500"/>
                  </a:lnTo>
                  <a:lnTo>
                    <a:pt x="912212" y="1409700"/>
                  </a:lnTo>
                  <a:lnTo>
                    <a:pt x="890870" y="1371600"/>
                  </a:lnTo>
                  <a:lnTo>
                    <a:pt x="866240" y="1333500"/>
                  </a:lnTo>
                  <a:lnTo>
                    <a:pt x="838505" y="1295400"/>
                  </a:lnTo>
                  <a:lnTo>
                    <a:pt x="828285" y="1282700"/>
                  </a:lnTo>
                  <a:close/>
                </a:path>
                <a:path w="1099185" h="2336800">
                  <a:moveTo>
                    <a:pt x="539527" y="444500"/>
                  </a:moveTo>
                  <a:lnTo>
                    <a:pt x="452810" y="444500"/>
                  </a:lnTo>
                  <a:lnTo>
                    <a:pt x="495846" y="457200"/>
                  </a:lnTo>
                  <a:lnTo>
                    <a:pt x="535475" y="482600"/>
                  </a:lnTo>
                  <a:lnTo>
                    <a:pt x="570978" y="508000"/>
                  </a:lnTo>
                  <a:lnTo>
                    <a:pt x="601638" y="533400"/>
                  </a:lnTo>
                  <a:lnTo>
                    <a:pt x="626735" y="571500"/>
                  </a:lnTo>
                  <a:lnTo>
                    <a:pt x="645551" y="609600"/>
                  </a:lnTo>
                  <a:lnTo>
                    <a:pt x="657368" y="647700"/>
                  </a:lnTo>
                  <a:lnTo>
                    <a:pt x="661466" y="698500"/>
                  </a:lnTo>
                  <a:lnTo>
                    <a:pt x="657321" y="749300"/>
                  </a:lnTo>
                  <a:lnTo>
                    <a:pt x="645374" y="787400"/>
                  </a:lnTo>
                  <a:lnTo>
                    <a:pt x="626355" y="825500"/>
                  </a:lnTo>
                  <a:lnTo>
                    <a:pt x="600994" y="863600"/>
                  </a:lnTo>
                  <a:lnTo>
                    <a:pt x="570024" y="889000"/>
                  </a:lnTo>
                  <a:lnTo>
                    <a:pt x="534175" y="914400"/>
                  </a:lnTo>
                  <a:lnTo>
                    <a:pt x="494177" y="939800"/>
                  </a:lnTo>
                  <a:lnTo>
                    <a:pt x="450762" y="952500"/>
                  </a:lnTo>
                  <a:lnTo>
                    <a:pt x="0" y="952500"/>
                  </a:lnTo>
                  <a:lnTo>
                    <a:pt x="0" y="977900"/>
                  </a:lnTo>
                  <a:lnTo>
                    <a:pt x="404660" y="977900"/>
                  </a:lnTo>
                  <a:lnTo>
                    <a:pt x="462093" y="990600"/>
                  </a:lnTo>
                  <a:lnTo>
                    <a:pt x="518172" y="990600"/>
                  </a:lnTo>
                  <a:lnTo>
                    <a:pt x="625475" y="1016000"/>
                  </a:lnTo>
                  <a:lnTo>
                    <a:pt x="586209" y="1041400"/>
                  </a:lnTo>
                  <a:lnTo>
                    <a:pt x="544159" y="1066800"/>
                  </a:lnTo>
                  <a:lnTo>
                    <a:pt x="499675" y="1079500"/>
                  </a:lnTo>
                  <a:lnTo>
                    <a:pt x="453105" y="1092200"/>
                  </a:lnTo>
                  <a:lnTo>
                    <a:pt x="0" y="1092200"/>
                  </a:lnTo>
                  <a:lnTo>
                    <a:pt x="0" y="1117600"/>
                  </a:lnTo>
                  <a:lnTo>
                    <a:pt x="453654" y="1117600"/>
                  </a:lnTo>
                  <a:lnTo>
                    <a:pt x="547695" y="1143000"/>
                  </a:lnTo>
                  <a:lnTo>
                    <a:pt x="592345" y="1155700"/>
                  </a:lnTo>
                  <a:lnTo>
                    <a:pt x="635152" y="1168400"/>
                  </a:lnTo>
                  <a:lnTo>
                    <a:pt x="592368" y="1193800"/>
                  </a:lnTo>
                  <a:lnTo>
                    <a:pt x="547742" y="1206500"/>
                  </a:lnTo>
                  <a:lnTo>
                    <a:pt x="501472" y="1219200"/>
                  </a:lnTo>
                  <a:lnTo>
                    <a:pt x="453758" y="1219200"/>
                  </a:lnTo>
                  <a:lnTo>
                    <a:pt x="404799" y="1231900"/>
                  </a:lnTo>
                  <a:lnTo>
                    <a:pt x="0" y="1231900"/>
                  </a:lnTo>
                  <a:lnTo>
                    <a:pt x="0" y="1257300"/>
                  </a:lnTo>
                  <a:lnTo>
                    <a:pt x="453002" y="1257300"/>
                  </a:lnTo>
                  <a:lnTo>
                    <a:pt x="499605" y="1270000"/>
                  </a:lnTo>
                  <a:lnTo>
                    <a:pt x="544117" y="1282700"/>
                  </a:lnTo>
                  <a:lnTo>
                    <a:pt x="586191" y="1295400"/>
                  </a:lnTo>
                  <a:lnTo>
                    <a:pt x="625475" y="1320800"/>
                  </a:lnTo>
                  <a:lnTo>
                    <a:pt x="572698" y="1346200"/>
                  </a:lnTo>
                  <a:lnTo>
                    <a:pt x="654024" y="1346200"/>
                  </a:lnTo>
                  <a:lnTo>
                    <a:pt x="689504" y="1384300"/>
                  </a:lnTo>
                  <a:lnTo>
                    <a:pt x="720690" y="1409700"/>
                  </a:lnTo>
                  <a:lnTo>
                    <a:pt x="747158" y="1460500"/>
                  </a:lnTo>
                  <a:lnTo>
                    <a:pt x="768483" y="1498600"/>
                  </a:lnTo>
                  <a:lnTo>
                    <a:pt x="784241" y="1549400"/>
                  </a:lnTo>
                  <a:lnTo>
                    <a:pt x="794007" y="1600200"/>
                  </a:lnTo>
                  <a:lnTo>
                    <a:pt x="797356" y="1651000"/>
                  </a:lnTo>
                  <a:lnTo>
                    <a:pt x="794291" y="1701800"/>
                  </a:lnTo>
                  <a:lnTo>
                    <a:pt x="785342" y="1739900"/>
                  </a:lnTo>
                  <a:lnTo>
                    <a:pt x="770881" y="1790700"/>
                  </a:lnTo>
                  <a:lnTo>
                    <a:pt x="751278" y="1828800"/>
                  </a:lnTo>
                  <a:lnTo>
                    <a:pt x="726904" y="1866900"/>
                  </a:lnTo>
                  <a:lnTo>
                    <a:pt x="698130" y="1905000"/>
                  </a:lnTo>
                  <a:lnTo>
                    <a:pt x="665326" y="1943100"/>
                  </a:lnTo>
                  <a:lnTo>
                    <a:pt x="628865" y="1968500"/>
                  </a:lnTo>
                  <a:lnTo>
                    <a:pt x="589115" y="1993900"/>
                  </a:lnTo>
                  <a:lnTo>
                    <a:pt x="546450" y="2019300"/>
                  </a:lnTo>
                  <a:lnTo>
                    <a:pt x="501238" y="2032000"/>
                  </a:lnTo>
                  <a:lnTo>
                    <a:pt x="453851" y="2032000"/>
                  </a:lnTo>
                  <a:lnTo>
                    <a:pt x="404660" y="2044700"/>
                  </a:lnTo>
                  <a:lnTo>
                    <a:pt x="0" y="2044700"/>
                  </a:lnTo>
                  <a:lnTo>
                    <a:pt x="0" y="2070100"/>
                  </a:lnTo>
                  <a:lnTo>
                    <a:pt x="454006" y="2070100"/>
                  </a:lnTo>
                  <a:lnTo>
                    <a:pt x="501563" y="2057400"/>
                  </a:lnTo>
                  <a:lnTo>
                    <a:pt x="547151" y="2044700"/>
                  </a:lnTo>
                  <a:lnTo>
                    <a:pt x="590450" y="2032000"/>
                  </a:lnTo>
                  <a:lnTo>
                    <a:pt x="631142" y="2006600"/>
                  </a:lnTo>
                  <a:lnTo>
                    <a:pt x="668907" y="1981200"/>
                  </a:lnTo>
                  <a:lnTo>
                    <a:pt x="703426" y="1943100"/>
                  </a:lnTo>
                  <a:lnTo>
                    <a:pt x="734378" y="1917700"/>
                  </a:lnTo>
                  <a:lnTo>
                    <a:pt x="761444" y="1879600"/>
                  </a:lnTo>
                  <a:lnTo>
                    <a:pt x="784306" y="1828800"/>
                  </a:lnTo>
                  <a:lnTo>
                    <a:pt x="802644" y="1790700"/>
                  </a:lnTo>
                  <a:lnTo>
                    <a:pt x="816137" y="1739900"/>
                  </a:lnTo>
                  <a:lnTo>
                    <a:pt x="824468" y="1701800"/>
                  </a:lnTo>
                  <a:lnTo>
                    <a:pt x="827316" y="1651000"/>
                  </a:lnTo>
                  <a:lnTo>
                    <a:pt x="824009" y="1600200"/>
                  </a:lnTo>
                  <a:lnTo>
                    <a:pt x="814356" y="1549400"/>
                  </a:lnTo>
                  <a:lnTo>
                    <a:pt x="798760" y="1498600"/>
                  </a:lnTo>
                  <a:lnTo>
                    <a:pt x="777622" y="1447800"/>
                  </a:lnTo>
                  <a:lnTo>
                    <a:pt x="751343" y="1409700"/>
                  </a:lnTo>
                  <a:lnTo>
                    <a:pt x="720327" y="1371600"/>
                  </a:lnTo>
                  <a:lnTo>
                    <a:pt x="684974" y="1333500"/>
                  </a:lnTo>
                  <a:lnTo>
                    <a:pt x="710278" y="1320800"/>
                  </a:lnTo>
                  <a:lnTo>
                    <a:pt x="735022" y="1308100"/>
                  </a:lnTo>
                  <a:lnTo>
                    <a:pt x="658926" y="1308100"/>
                  </a:lnTo>
                  <a:lnTo>
                    <a:pt x="627804" y="1295400"/>
                  </a:lnTo>
                  <a:lnTo>
                    <a:pt x="594767" y="1270000"/>
                  </a:lnTo>
                  <a:lnTo>
                    <a:pt x="559991" y="1257300"/>
                  </a:lnTo>
                  <a:lnTo>
                    <a:pt x="523646" y="1244600"/>
                  </a:lnTo>
                  <a:lnTo>
                    <a:pt x="597868" y="1219200"/>
                  </a:lnTo>
                  <a:lnTo>
                    <a:pt x="633292" y="1206500"/>
                  </a:lnTo>
                  <a:lnTo>
                    <a:pt x="667461" y="1193800"/>
                  </a:lnTo>
                  <a:lnTo>
                    <a:pt x="720740" y="1193800"/>
                  </a:lnTo>
                  <a:lnTo>
                    <a:pt x="697191" y="1168400"/>
                  </a:lnTo>
                  <a:lnTo>
                    <a:pt x="720740" y="1155700"/>
                  </a:lnTo>
                  <a:lnTo>
                    <a:pt x="667461" y="1155700"/>
                  </a:lnTo>
                  <a:lnTo>
                    <a:pt x="633292" y="1143000"/>
                  </a:lnTo>
                  <a:lnTo>
                    <a:pt x="597868" y="1130300"/>
                  </a:lnTo>
                  <a:lnTo>
                    <a:pt x="523646" y="1104900"/>
                  </a:lnTo>
                  <a:lnTo>
                    <a:pt x="559991" y="1092200"/>
                  </a:lnTo>
                  <a:lnTo>
                    <a:pt x="594767" y="1079500"/>
                  </a:lnTo>
                  <a:lnTo>
                    <a:pt x="627804" y="1054100"/>
                  </a:lnTo>
                  <a:lnTo>
                    <a:pt x="658926" y="1028700"/>
                  </a:lnTo>
                  <a:lnTo>
                    <a:pt x="710278" y="1028700"/>
                  </a:lnTo>
                  <a:lnTo>
                    <a:pt x="684974" y="1016000"/>
                  </a:lnTo>
                  <a:lnTo>
                    <a:pt x="696758" y="1003300"/>
                  </a:lnTo>
                  <a:lnTo>
                    <a:pt x="654024" y="1003300"/>
                  </a:lnTo>
                  <a:lnTo>
                    <a:pt x="585139" y="977900"/>
                  </a:lnTo>
                  <a:lnTo>
                    <a:pt x="549572" y="965200"/>
                  </a:lnTo>
                  <a:lnTo>
                    <a:pt x="513321" y="965200"/>
                  </a:lnTo>
                  <a:lnTo>
                    <a:pt x="556057" y="939800"/>
                  </a:lnTo>
                  <a:lnTo>
                    <a:pt x="594284" y="914400"/>
                  </a:lnTo>
                  <a:lnTo>
                    <a:pt x="627248" y="876300"/>
                  </a:lnTo>
                  <a:lnTo>
                    <a:pt x="654196" y="838200"/>
                  </a:lnTo>
                  <a:lnTo>
                    <a:pt x="674378" y="800100"/>
                  </a:lnTo>
                  <a:lnTo>
                    <a:pt x="687038" y="749300"/>
                  </a:lnTo>
                  <a:lnTo>
                    <a:pt x="691426" y="698500"/>
                  </a:lnTo>
                  <a:lnTo>
                    <a:pt x="687751" y="647700"/>
                  </a:lnTo>
                  <a:lnTo>
                    <a:pt x="677110" y="609600"/>
                  </a:lnTo>
                  <a:lnTo>
                    <a:pt x="660078" y="571500"/>
                  </a:lnTo>
                  <a:lnTo>
                    <a:pt x="637229" y="533400"/>
                  </a:lnTo>
                  <a:lnTo>
                    <a:pt x="609138" y="495300"/>
                  </a:lnTo>
                  <a:lnTo>
                    <a:pt x="576379" y="469900"/>
                  </a:lnTo>
                  <a:lnTo>
                    <a:pt x="539527" y="444500"/>
                  </a:lnTo>
                  <a:close/>
                </a:path>
                <a:path w="1099185" h="2336800">
                  <a:moveTo>
                    <a:pt x="132880" y="1397000"/>
                  </a:moveTo>
                  <a:lnTo>
                    <a:pt x="102920" y="1397000"/>
                  </a:lnTo>
                  <a:lnTo>
                    <a:pt x="102920" y="2044700"/>
                  </a:lnTo>
                  <a:lnTo>
                    <a:pt x="132880" y="2044700"/>
                  </a:lnTo>
                  <a:lnTo>
                    <a:pt x="132880" y="1397000"/>
                  </a:lnTo>
                  <a:close/>
                </a:path>
                <a:path w="1099185" h="2336800">
                  <a:moveTo>
                    <a:pt x="268770" y="1397000"/>
                  </a:moveTo>
                  <a:lnTo>
                    <a:pt x="238810" y="1397000"/>
                  </a:lnTo>
                  <a:lnTo>
                    <a:pt x="238810" y="2044700"/>
                  </a:lnTo>
                  <a:lnTo>
                    <a:pt x="268770" y="2044700"/>
                  </a:lnTo>
                  <a:lnTo>
                    <a:pt x="268770" y="1397000"/>
                  </a:lnTo>
                  <a:close/>
                </a:path>
                <a:path w="1099185" h="2336800">
                  <a:moveTo>
                    <a:pt x="404660" y="1397000"/>
                  </a:moveTo>
                  <a:lnTo>
                    <a:pt x="374700" y="1397000"/>
                  </a:lnTo>
                  <a:lnTo>
                    <a:pt x="374700" y="1930400"/>
                  </a:lnTo>
                  <a:lnTo>
                    <a:pt x="454138" y="1930400"/>
                  </a:lnTo>
                  <a:lnTo>
                    <a:pt x="497732" y="1917700"/>
                  </a:lnTo>
                  <a:lnTo>
                    <a:pt x="538377" y="1905000"/>
                  </a:lnTo>
                  <a:lnTo>
                    <a:pt x="404660" y="1905000"/>
                  </a:lnTo>
                  <a:lnTo>
                    <a:pt x="404660" y="1397000"/>
                  </a:lnTo>
                  <a:close/>
                </a:path>
                <a:path w="1099185" h="2336800">
                  <a:moveTo>
                    <a:pt x="654024" y="1346200"/>
                  </a:moveTo>
                  <a:lnTo>
                    <a:pt x="518172" y="1346200"/>
                  </a:lnTo>
                  <a:lnTo>
                    <a:pt x="462093" y="1358900"/>
                  </a:lnTo>
                  <a:lnTo>
                    <a:pt x="0" y="1358900"/>
                  </a:lnTo>
                  <a:lnTo>
                    <a:pt x="0" y="1397000"/>
                  </a:lnTo>
                  <a:lnTo>
                    <a:pt x="450762" y="1397000"/>
                  </a:lnTo>
                  <a:lnTo>
                    <a:pt x="494177" y="1409700"/>
                  </a:lnTo>
                  <a:lnTo>
                    <a:pt x="534175" y="1422400"/>
                  </a:lnTo>
                  <a:lnTo>
                    <a:pt x="570024" y="1447800"/>
                  </a:lnTo>
                  <a:lnTo>
                    <a:pt x="600994" y="1485900"/>
                  </a:lnTo>
                  <a:lnTo>
                    <a:pt x="626355" y="1524000"/>
                  </a:lnTo>
                  <a:lnTo>
                    <a:pt x="645374" y="1562100"/>
                  </a:lnTo>
                  <a:lnTo>
                    <a:pt x="657321" y="1600200"/>
                  </a:lnTo>
                  <a:lnTo>
                    <a:pt x="661466" y="1651000"/>
                  </a:lnTo>
                  <a:lnTo>
                    <a:pt x="657343" y="1689100"/>
                  </a:lnTo>
                  <a:lnTo>
                    <a:pt x="645458" y="1739900"/>
                  </a:lnTo>
                  <a:lnTo>
                    <a:pt x="626536" y="1778000"/>
                  </a:lnTo>
                  <a:lnTo>
                    <a:pt x="601301" y="1816100"/>
                  </a:lnTo>
                  <a:lnTo>
                    <a:pt x="570478" y="1841500"/>
                  </a:lnTo>
                  <a:lnTo>
                    <a:pt x="534794" y="1866900"/>
                  </a:lnTo>
                  <a:lnTo>
                    <a:pt x="494972" y="1892300"/>
                  </a:lnTo>
                  <a:lnTo>
                    <a:pt x="451737" y="1905000"/>
                  </a:lnTo>
                  <a:lnTo>
                    <a:pt x="538377" y="1905000"/>
                  </a:lnTo>
                  <a:lnTo>
                    <a:pt x="575490" y="1879600"/>
                  </a:lnTo>
                  <a:lnTo>
                    <a:pt x="608490" y="1854200"/>
                  </a:lnTo>
                  <a:lnTo>
                    <a:pt x="636795" y="1816100"/>
                  </a:lnTo>
                  <a:lnTo>
                    <a:pt x="659823" y="1778000"/>
                  </a:lnTo>
                  <a:lnTo>
                    <a:pt x="676992" y="1739900"/>
                  </a:lnTo>
                  <a:lnTo>
                    <a:pt x="687720" y="1689100"/>
                  </a:lnTo>
                  <a:lnTo>
                    <a:pt x="691426" y="1651000"/>
                  </a:lnTo>
                  <a:lnTo>
                    <a:pt x="687038" y="1600200"/>
                  </a:lnTo>
                  <a:lnTo>
                    <a:pt x="674378" y="1549400"/>
                  </a:lnTo>
                  <a:lnTo>
                    <a:pt x="654196" y="1511300"/>
                  </a:lnTo>
                  <a:lnTo>
                    <a:pt x="627248" y="1473200"/>
                  </a:lnTo>
                  <a:lnTo>
                    <a:pt x="594284" y="1435100"/>
                  </a:lnTo>
                  <a:lnTo>
                    <a:pt x="556057" y="1409700"/>
                  </a:lnTo>
                  <a:lnTo>
                    <a:pt x="513321" y="1384300"/>
                  </a:lnTo>
                  <a:lnTo>
                    <a:pt x="549572" y="1371600"/>
                  </a:lnTo>
                  <a:lnTo>
                    <a:pt x="585139" y="1371600"/>
                  </a:lnTo>
                  <a:lnTo>
                    <a:pt x="654024" y="1346200"/>
                  </a:lnTo>
                  <a:close/>
                </a:path>
                <a:path w="1099185" h="2336800">
                  <a:moveTo>
                    <a:pt x="720740" y="1193800"/>
                  </a:moveTo>
                  <a:lnTo>
                    <a:pt x="667461" y="1193800"/>
                  </a:lnTo>
                  <a:lnTo>
                    <a:pt x="692175" y="1206500"/>
                  </a:lnTo>
                  <a:lnTo>
                    <a:pt x="715975" y="1219200"/>
                  </a:lnTo>
                  <a:lnTo>
                    <a:pt x="738812" y="1244600"/>
                  </a:lnTo>
                  <a:lnTo>
                    <a:pt x="760641" y="1257300"/>
                  </a:lnTo>
                  <a:lnTo>
                    <a:pt x="736188" y="1270000"/>
                  </a:lnTo>
                  <a:lnTo>
                    <a:pt x="711065" y="1282700"/>
                  </a:lnTo>
                  <a:lnTo>
                    <a:pt x="685301" y="1295400"/>
                  </a:lnTo>
                  <a:lnTo>
                    <a:pt x="658926" y="1308100"/>
                  </a:lnTo>
                  <a:lnTo>
                    <a:pt x="735022" y="1308100"/>
                  </a:lnTo>
                  <a:lnTo>
                    <a:pt x="759180" y="1295400"/>
                  </a:lnTo>
                  <a:lnTo>
                    <a:pt x="782726" y="1282700"/>
                  </a:lnTo>
                  <a:lnTo>
                    <a:pt x="828285" y="1282700"/>
                  </a:lnTo>
                  <a:lnTo>
                    <a:pt x="807847" y="1257300"/>
                  </a:lnTo>
                  <a:lnTo>
                    <a:pt x="829146" y="1244600"/>
                  </a:lnTo>
                  <a:lnTo>
                    <a:pt x="786193" y="1244600"/>
                  </a:lnTo>
                  <a:lnTo>
                    <a:pt x="765280" y="1219200"/>
                  </a:lnTo>
                  <a:lnTo>
                    <a:pt x="743450" y="1206500"/>
                  </a:lnTo>
                  <a:lnTo>
                    <a:pt x="720740" y="1193800"/>
                  </a:lnTo>
                  <a:close/>
                </a:path>
                <a:path w="1099185" h="2336800">
                  <a:moveTo>
                    <a:pt x="829146" y="1104900"/>
                  </a:moveTo>
                  <a:lnTo>
                    <a:pt x="786193" y="1104900"/>
                  </a:lnTo>
                  <a:lnTo>
                    <a:pt x="807716" y="1117600"/>
                  </a:lnTo>
                  <a:lnTo>
                    <a:pt x="828568" y="1143000"/>
                  </a:lnTo>
                  <a:lnTo>
                    <a:pt x="848728" y="1155700"/>
                  </a:lnTo>
                  <a:lnTo>
                    <a:pt x="868172" y="1168400"/>
                  </a:lnTo>
                  <a:lnTo>
                    <a:pt x="848728" y="1193800"/>
                  </a:lnTo>
                  <a:lnTo>
                    <a:pt x="828568" y="1206500"/>
                  </a:lnTo>
                  <a:lnTo>
                    <a:pt x="807716" y="1219200"/>
                  </a:lnTo>
                  <a:lnTo>
                    <a:pt x="786193" y="1244600"/>
                  </a:lnTo>
                  <a:lnTo>
                    <a:pt x="829146" y="1244600"/>
                  </a:lnTo>
                  <a:lnTo>
                    <a:pt x="849807" y="1231900"/>
                  </a:lnTo>
                  <a:lnTo>
                    <a:pt x="869811" y="1206500"/>
                  </a:lnTo>
                  <a:lnTo>
                    <a:pt x="889139" y="1193800"/>
                  </a:lnTo>
                  <a:lnTo>
                    <a:pt x="930684" y="1193800"/>
                  </a:lnTo>
                  <a:lnTo>
                    <a:pt x="910158" y="1168400"/>
                  </a:lnTo>
                  <a:lnTo>
                    <a:pt x="925553" y="1155700"/>
                  </a:lnTo>
                  <a:lnTo>
                    <a:pt x="889139" y="1155700"/>
                  </a:lnTo>
                  <a:lnTo>
                    <a:pt x="869811" y="1130300"/>
                  </a:lnTo>
                  <a:lnTo>
                    <a:pt x="849807" y="1117600"/>
                  </a:lnTo>
                  <a:lnTo>
                    <a:pt x="829146" y="1104900"/>
                  </a:lnTo>
                  <a:close/>
                </a:path>
                <a:path w="1099185" h="2336800">
                  <a:moveTo>
                    <a:pt x="710278" y="1028700"/>
                  </a:moveTo>
                  <a:lnTo>
                    <a:pt x="658926" y="1028700"/>
                  </a:lnTo>
                  <a:lnTo>
                    <a:pt x="685301" y="1041400"/>
                  </a:lnTo>
                  <a:lnTo>
                    <a:pt x="711065" y="1054100"/>
                  </a:lnTo>
                  <a:lnTo>
                    <a:pt x="736188" y="1066800"/>
                  </a:lnTo>
                  <a:lnTo>
                    <a:pt x="760641" y="1092200"/>
                  </a:lnTo>
                  <a:lnTo>
                    <a:pt x="738812" y="1104900"/>
                  </a:lnTo>
                  <a:lnTo>
                    <a:pt x="715975" y="1130300"/>
                  </a:lnTo>
                  <a:lnTo>
                    <a:pt x="692175" y="1143000"/>
                  </a:lnTo>
                  <a:lnTo>
                    <a:pt x="667461" y="1155700"/>
                  </a:lnTo>
                  <a:lnTo>
                    <a:pt x="720740" y="1155700"/>
                  </a:lnTo>
                  <a:lnTo>
                    <a:pt x="743450" y="1143000"/>
                  </a:lnTo>
                  <a:lnTo>
                    <a:pt x="765280" y="1117600"/>
                  </a:lnTo>
                  <a:lnTo>
                    <a:pt x="786193" y="1104900"/>
                  </a:lnTo>
                  <a:lnTo>
                    <a:pt x="829146" y="1104900"/>
                  </a:lnTo>
                  <a:lnTo>
                    <a:pt x="807847" y="1079500"/>
                  </a:lnTo>
                  <a:lnTo>
                    <a:pt x="823176" y="1066800"/>
                  </a:lnTo>
                  <a:lnTo>
                    <a:pt x="782726" y="1066800"/>
                  </a:lnTo>
                  <a:lnTo>
                    <a:pt x="759180" y="1054100"/>
                  </a:lnTo>
                  <a:lnTo>
                    <a:pt x="735022" y="1041400"/>
                  </a:lnTo>
                  <a:lnTo>
                    <a:pt x="710278" y="1028700"/>
                  </a:lnTo>
                  <a:close/>
                </a:path>
                <a:path w="1099185" h="2336800">
                  <a:moveTo>
                    <a:pt x="452135" y="0"/>
                  </a:moveTo>
                  <a:lnTo>
                    <a:pt x="0" y="0"/>
                  </a:lnTo>
                  <a:lnTo>
                    <a:pt x="0" y="38100"/>
                  </a:lnTo>
                  <a:lnTo>
                    <a:pt x="498660" y="38100"/>
                  </a:lnTo>
                  <a:lnTo>
                    <a:pt x="588516" y="63500"/>
                  </a:lnTo>
                  <a:lnTo>
                    <a:pt x="673461" y="88900"/>
                  </a:lnTo>
                  <a:lnTo>
                    <a:pt x="713809" y="114300"/>
                  </a:lnTo>
                  <a:lnTo>
                    <a:pt x="752589" y="127000"/>
                  </a:lnTo>
                  <a:lnTo>
                    <a:pt x="789688" y="152400"/>
                  </a:lnTo>
                  <a:lnTo>
                    <a:pt x="824992" y="177800"/>
                  </a:lnTo>
                  <a:lnTo>
                    <a:pt x="858389" y="215900"/>
                  </a:lnTo>
                  <a:lnTo>
                    <a:pt x="889766" y="241300"/>
                  </a:lnTo>
                  <a:lnTo>
                    <a:pt x="919008" y="279400"/>
                  </a:lnTo>
                  <a:lnTo>
                    <a:pt x="946003" y="317500"/>
                  </a:lnTo>
                  <a:lnTo>
                    <a:pt x="970638" y="355600"/>
                  </a:lnTo>
                  <a:lnTo>
                    <a:pt x="992798" y="393700"/>
                  </a:lnTo>
                  <a:lnTo>
                    <a:pt x="1012371" y="431800"/>
                  </a:lnTo>
                  <a:lnTo>
                    <a:pt x="1029244" y="469900"/>
                  </a:lnTo>
                  <a:lnTo>
                    <a:pt x="1043303" y="508000"/>
                  </a:lnTo>
                  <a:lnTo>
                    <a:pt x="1054435" y="558800"/>
                  </a:lnTo>
                  <a:lnTo>
                    <a:pt x="1062527" y="609600"/>
                  </a:lnTo>
                  <a:lnTo>
                    <a:pt x="1067465" y="647700"/>
                  </a:lnTo>
                  <a:lnTo>
                    <a:pt x="1069136" y="698500"/>
                  </a:lnTo>
                  <a:lnTo>
                    <a:pt x="1067108" y="749300"/>
                  </a:lnTo>
                  <a:lnTo>
                    <a:pt x="1061126" y="800100"/>
                  </a:lnTo>
                  <a:lnTo>
                    <a:pt x="1051341" y="850900"/>
                  </a:lnTo>
                  <a:lnTo>
                    <a:pt x="1037906" y="901700"/>
                  </a:lnTo>
                  <a:lnTo>
                    <a:pt x="1020972" y="939800"/>
                  </a:lnTo>
                  <a:lnTo>
                    <a:pt x="1000691" y="990600"/>
                  </a:lnTo>
                  <a:lnTo>
                    <a:pt x="977215" y="1028700"/>
                  </a:lnTo>
                  <a:lnTo>
                    <a:pt x="950697" y="1079500"/>
                  </a:lnTo>
                  <a:lnTo>
                    <a:pt x="921287" y="1117600"/>
                  </a:lnTo>
                  <a:lnTo>
                    <a:pt x="889139" y="1155700"/>
                  </a:lnTo>
                  <a:lnTo>
                    <a:pt x="925553" y="1155700"/>
                  </a:lnTo>
                  <a:lnTo>
                    <a:pt x="940948" y="1143000"/>
                  </a:lnTo>
                  <a:lnTo>
                    <a:pt x="969375" y="1104900"/>
                  </a:lnTo>
                  <a:lnTo>
                    <a:pt x="995320" y="1066800"/>
                  </a:lnTo>
                  <a:lnTo>
                    <a:pt x="1018662" y="1016000"/>
                  </a:lnTo>
                  <a:lnTo>
                    <a:pt x="1039281" y="977900"/>
                  </a:lnTo>
                  <a:lnTo>
                    <a:pt x="1057058" y="939800"/>
                  </a:lnTo>
                  <a:lnTo>
                    <a:pt x="1071871" y="889000"/>
                  </a:lnTo>
                  <a:lnTo>
                    <a:pt x="1083602" y="838200"/>
                  </a:lnTo>
                  <a:lnTo>
                    <a:pt x="1092129" y="800100"/>
                  </a:lnTo>
                  <a:lnTo>
                    <a:pt x="1097334" y="749300"/>
                  </a:lnTo>
                  <a:lnTo>
                    <a:pt x="1099096" y="698500"/>
                  </a:lnTo>
                  <a:lnTo>
                    <a:pt x="1097490" y="647700"/>
                  </a:lnTo>
                  <a:lnTo>
                    <a:pt x="1092745" y="609600"/>
                  </a:lnTo>
                  <a:lnTo>
                    <a:pt x="1084962" y="558800"/>
                  </a:lnTo>
                  <a:lnTo>
                    <a:pt x="1074247" y="508000"/>
                  </a:lnTo>
                  <a:lnTo>
                    <a:pt x="1060705" y="469900"/>
                  </a:lnTo>
                  <a:lnTo>
                    <a:pt x="1044438" y="431800"/>
                  </a:lnTo>
                  <a:lnTo>
                    <a:pt x="1025551" y="381000"/>
                  </a:lnTo>
                  <a:lnTo>
                    <a:pt x="1004149" y="342900"/>
                  </a:lnTo>
                  <a:lnTo>
                    <a:pt x="980336" y="304800"/>
                  </a:lnTo>
                  <a:lnTo>
                    <a:pt x="954216" y="279400"/>
                  </a:lnTo>
                  <a:lnTo>
                    <a:pt x="925893" y="241300"/>
                  </a:lnTo>
                  <a:lnTo>
                    <a:pt x="895472" y="203200"/>
                  </a:lnTo>
                  <a:lnTo>
                    <a:pt x="863056" y="177800"/>
                  </a:lnTo>
                  <a:lnTo>
                    <a:pt x="828750" y="152400"/>
                  </a:lnTo>
                  <a:lnTo>
                    <a:pt x="792658" y="127000"/>
                  </a:lnTo>
                  <a:lnTo>
                    <a:pt x="754884" y="101600"/>
                  </a:lnTo>
                  <a:lnTo>
                    <a:pt x="715533" y="76200"/>
                  </a:lnTo>
                  <a:lnTo>
                    <a:pt x="674709" y="63500"/>
                  </a:lnTo>
                  <a:lnTo>
                    <a:pt x="632515" y="38100"/>
                  </a:lnTo>
                  <a:lnTo>
                    <a:pt x="544438" y="12700"/>
                  </a:lnTo>
                  <a:lnTo>
                    <a:pt x="498763" y="12700"/>
                  </a:lnTo>
                  <a:lnTo>
                    <a:pt x="452135" y="0"/>
                  </a:lnTo>
                  <a:close/>
                </a:path>
                <a:path w="1099185" h="2336800">
                  <a:moveTo>
                    <a:pt x="452784" y="139700"/>
                  </a:moveTo>
                  <a:lnTo>
                    <a:pt x="0" y="139700"/>
                  </a:lnTo>
                  <a:lnTo>
                    <a:pt x="0" y="165100"/>
                  </a:lnTo>
                  <a:lnTo>
                    <a:pt x="452832" y="165100"/>
                  </a:lnTo>
                  <a:lnTo>
                    <a:pt x="499669" y="177800"/>
                  </a:lnTo>
                  <a:lnTo>
                    <a:pt x="589009" y="203200"/>
                  </a:lnTo>
                  <a:lnTo>
                    <a:pt x="631136" y="215900"/>
                  </a:lnTo>
                  <a:lnTo>
                    <a:pt x="671316" y="241300"/>
                  </a:lnTo>
                  <a:lnTo>
                    <a:pt x="709362" y="266700"/>
                  </a:lnTo>
                  <a:lnTo>
                    <a:pt x="745085" y="292100"/>
                  </a:lnTo>
                  <a:lnTo>
                    <a:pt x="778298" y="330200"/>
                  </a:lnTo>
                  <a:lnTo>
                    <a:pt x="808813" y="355600"/>
                  </a:lnTo>
                  <a:lnTo>
                    <a:pt x="836442" y="393700"/>
                  </a:lnTo>
                  <a:lnTo>
                    <a:pt x="860997" y="431800"/>
                  </a:lnTo>
                  <a:lnTo>
                    <a:pt x="882290" y="469900"/>
                  </a:lnTo>
                  <a:lnTo>
                    <a:pt x="900133" y="508000"/>
                  </a:lnTo>
                  <a:lnTo>
                    <a:pt x="914338" y="558800"/>
                  </a:lnTo>
                  <a:lnTo>
                    <a:pt x="924717" y="596900"/>
                  </a:lnTo>
                  <a:lnTo>
                    <a:pt x="931083" y="647700"/>
                  </a:lnTo>
                  <a:lnTo>
                    <a:pt x="933246" y="698500"/>
                  </a:lnTo>
                  <a:lnTo>
                    <a:pt x="930596" y="749300"/>
                  </a:lnTo>
                  <a:lnTo>
                    <a:pt x="922815" y="800100"/>
                  </a:lnTo>
                  <a:lnTo>
                    <a:pt x="910159" y="850900"/>
                  </a:lnTo>
                  <a:lnTo>
                    <a:pt x="892886" y="901700"/>
                  </a:lnTo>
                  <a:lnTo>
                    <a:pt x="871249" y="939800"/>
                  </a:lnTo>
                  <a:lnTo>
                    <a:pt x="845507" y="990600"/>
                  </a:lnTo>
                  <a:lnTo>
                    <a:pt x="815914" y="1028700"/>
                  </a:lnTo>
                  <a:lnTo>
                    <a:pt x="782726" y="1066800"/>
                  </a:lnTo>
                  <a:lnTo>
                    <a:pt x="823176" y="1066800"/>
                  </a:lnTo>
                  <a:lnTo>
                    <a:pt x="838505" y="1054100"/>
                  </a:lnTo>
                  <a:lnTo>
                    <a:pt x="866240" y="1016000"/>
                  </a:lnTo>
                  <a:lnTo>
                    <a:pt x="890870" y="977900"/>
                  </a:lnTo>
                  <a:lnTo>
                    <a:pt x="912212" y="927100"/>
                  </a:lnTo>
                  <a:lnTo>
                    <a:pt x="930083" y="889000"/>
                  </a:lnTo>
                  <a:lnTo>
                    <a:pt x="944300" y="838200"/>
                  </a:lnTo>
                  <a:lnTo>
                    <a:pt x="954681" y="800100"/>
                  </a:lnTo>
                  <a:lnTo>
                    <a:pt x="961044" y="749300"/>
                  </a:lnTo>
                  <a:lnTo>
                    <a:pt x="963206" y="698500"/>
                  </a:lnTo>
                  <a:lnTo>
                    <a:pt x="961152" y="647700"/>
                  </a:lnTo>
                  <a:lnTo>
                    <a:pt x="955102" y="596900"/>
                  </a:lnTo>
                  <a:lnTo>
                    <a:pt x="945226" y="558800"/>
                  </a:lnTo>
                  <a:lnTo>
                    <a:pt x="931692" y="508000"/>
                  </a:lnTo>
                  <a:lnTo>
                    <a:pt x="914670" y="469900"/>
                  </a:lnTo>
                  <a:lnTo>
                    <a:pt x="894328" y="431800"/>
                  </a:lnTo>
                  <a:lnTo>
                    <a:pt x="870836" y="393700"/>
                  </a:lnTo>
                  <a:lnTo>
                    <a:pt x="844361" y="355600"/>
                  </a:lnTo>
                  <a:lnTo>
                    <a:pt x="815074" y="317500"/>
                  </a:lnTo>
                  <a:lnTo>
                    <a:pt x="783142" y="292100"/>
                  </a:lnTo>
                  <a:lnTo>
                    <a:pt x="748736" y="254000"/>
                  </a:lnTo>
                  <a:lnTo>
                    <a:pt x="712024" y="228600"/>
                  </a:lnTo>
                  <a:lnTo>
                    <a:pt x="673174" y="203200"/>
                  </a:lnTo>
                  <a:lnTo>
                    <a:pt x="632357" y="190500"/>
                  </a:lnTo>
                  <a:lnTo>
                    <a:pt x="589740" y="165100"/>
                  </a:lnTo>
                  <a:lnTo>
                    <a:pt x="545493" y="152400"/>
                  </a:lnTo>
                  <a:lnTo>
                    <a:pt x="499785" y="152400"/>
                  </a:lnTo>
                  <a:lnTo>
                    <a:pt x="452784" y="139700"/>
                  </a:lnTo>
                  <a:close/>
                </a:path>
                <a:path w="1099185" h="2336800">
                  <a:moveTo>
                    <a:pt x="454006" y="279400"/>
                  </a:moveTo>
                  <a:lnTo>
                    <a:pt x="0" y="279400"/>
                  </a:lnTo>
                  <a:lnTo>
                    <a:pt x="0" y="304800"/>
                  </a:lnTo>
                  <a:lnTo>
                    <a:pt x="453851" y="304800"/>
                  </a:lnTo>
                  <a:lnTo>
                    <a:pt x="501238" y="317500"/>
                  </a:lnTo>
                  <a:lnTo>
                    <a:pt x="546450" y="330200"/>
                  </a:lnTo>
                  <a:lnTo>
                    <a:pt x="589115" y="355600"/>
                  </a:lnTo>
                  <a:lnTo>
                    <a:pt x="628865" y="381000"/>
                  </a:lnTo>
                  <a:lnTo>
                    <a:pt x="665326" y="406400"/>
                  </a:lnTo>
                  <a:lnTo>
                    <a:pt x="698130" y="431800"/>
                  </a:lnTo>
                  <a:lnTo>
                    <a:pt x="726904" y="469900"/>
                  </a:lnTo>
                  <a:lnTo>
                    <a:pt x="751278" y="508000"/>
                  </a:lnTo>
                  <a:lnTo>
                    <a:pt x="770881" y="558800"/>
                  </a:lnTo>
                  <a:lnTo>
                    <a:pt x="785342" y="596900"/>
                  </a:lnTo>
                  <a:lnTo>
                    <a:pt x="794291" y="647700"/>
                  </a:lnTo>
                  <a:lnTo>
                    <a:pt x="797356" y="698500"/>
                  </a:lnTo>
                  <a:lnTo>
                    <a:pt x="794007" y="749300"/>
                  </a:lnTo>
                  <a:lnTo>
                    <a:pt x="784241" y="800100"/>
                  </a:lnTo>
                  <a:lnTo>
                    <a:pt x="768483" y="850900"/>
                  </a:lnTo>
                  <a:lnTo>
                    <a:pt x="747158" y="889000"/>
                  </a:lnTo>
                  <a:lnTo>
                    <a:pt x="720690" y="927100"/>
                  </a:lnTo>
                  <a:lnTo>
                    <a:pt x="689504" y="965200"/>
                  </a:lnTo>
                  <a:lnTo>
                    <a:pt x="654024" y="1003300"/>
                  </a:lnTo>
                  <a:lnTo>
                    <a:pt x="696758" y="1003300"/>
                  </a:lnTo>
                  <a:lnTo>
                    <a:pt x="751343" y="939800"/>
                  </a:lnTo>
                  <a:lnTo>
                    <a:pt x="777622" y="901700"/>
                  </a:lnTo>
                  <a:lnTo>
                    <a:pt x="798760" y="850900"/>
                  </a:lnTo>
                  <a:lnTo>
                    <a:pt x="814356" y="800100"/>
                  </a:lnTo>
                  <a:lnTo>
                    <a:pt x="824009" y="749300"/>
                  </a:lnTo>
                  <a:lnTo>
                    <a:pt x="827316" y="698500"/>
                  </a:lnTo>
                  <a:lnTo>
                    <a:pt x="824468" y="647700"/>
                  </a:lnTo>
                  <a:lnTo>
                    <a:pt x="816137" y="596900"/>
                  </a:lnTo>
                  <a:lnTo>
                    <a:pt x="802644" y="558800"/>
                  </a:lnTo>
                  <a:lnTo>
                    <a:pt x="784306" y="508000"/>
                  </a:lnTo>
                  <a:lnTo>
                    <a:pt x="761444" y="469900"/>
                  </a:lnTo>
                  <a:lnTo>
                    <a:pt x="734378" y="431800"/>
                  </a:lnTo>
                  <a:lnTo>
                    <a:pt x="703426" y="393700"/>
                  </a:lnTo>
                  <a:lnTo>
                    <a:pt x="668907" y="368300"/>
                  </a:lnTo>
                  <a:lnTo>
                    <a:pt x="631142" y="342900"/>
                  </a:lnTo>
                  <a:lnTo>
                    <a:pt x="590450" y="317500"/>
                  </a:lnTo>
                  <a:lnTo>
                    <a:pt x="547151" y="304800"/>
                  </a:lnTo>
                  <a:lnTo>
                    <a:pt x="501563" y="292100"/>
                  </a:lnTo>
                  <a:lnTo>
                    <a:pt x="454006" y="279400"/>
                  </a:lnTo>
                  <a:close/>
                </a:path>
                <a:path w="1099185" h="2336800">
                  <a:moveTo>
                    <a:pt x="135890" y="977900"/>
                  </a:moveTo>
                  <a:lnTo>
                    <a:pt x="102920" y="977900"/>
                  </a:lnTo>
                  <a:lnTo>
                    <a:pt x="102920" y="990600"/>
                  </a:lnTo>
                  <a:lnTo>
                    <a:pt x="135890" y="990600"/>
                  </a:lnTo>
                  <a:lnTo>
                    <a:pt x="135890" y="977900"/>
                  </a:lnTo>
                  <a:close/>
                </a:path>
                <a:path w="1099185" h="2336800">
                  <a:moveTo>
                    <a:pt x="268770" y="977900"/>
                  </a:moveTo>
                  <a:lnTo>
                    <a:pt x="238810" y="977900"/>
                  </a:lnTo>
                  <a:lnTo>
                    <a:pt x="238810" y="990600"/>
                  </a:lnTo>
                  <a:lnTo>
                    <a:pt x="268770" y="990600"/>
                  </a:lnTo>
                  <a:lnTo>
                    <a:pt x="268770" y="977900"/>
                  </a:lnTo>
                  <a:close/>
                </a:path>
                <a:path w="1099185" h="2336800">
                  <a:moveTo>
                    <a:pt x="135890" y="304800"/>
                  </a:moveTo>
                  <a:lnTo>
                    <a:pt x="102920" y="304800"/>
                  </a:lnTo>
                  <a:lnTo>
                    <a:pt x="102920" y="952500"/>
                  </a:lnTo>
                  <a:lnTo>
                    <a:pt x="135890" y="952500"/>
                  </a:lnTo>
                  <a:lnTo>
                    <a:pt x="135890" y="304800"/>
                  </a:lnTo>
                  <a:close/>
                </a:path>
                <a:path w="1099185" h="2336800">
                  <a:moveTo>
                    <a:pt x="268770" y="304800"/>
                  </a:moveTo>
                  <a:lnTo>
                    <a:pt x="238810" y="304800"/>
                  </a:lnTo>
                  <a:lnTo>
                    <a:pt x="238810" y="952500"/>
                  </a:lnTo>
                  <a:lnTo>
                    <a:pt x="268770" y="952500"/>
                  </a:lnTo>
                  <a:lnTo>
                    <a:pt x="268770" y="304800"/>
                  </a:lnTo>
                  <a:close/>
                </a:path>
                <a:path w="1099185" h="2336800">
                  <a:moveTo>
                    <a:pt x="410159" y="406400"/>
                  </a:moveTo>
                  <a:lnTo>
                    <a:pt x="374700" y="406400"/>
                  </a:lnTo>
                  <a:lnTo>
                    <a:pt x="374700" y="952500"/>
                  </a:lnTo>
                  <a:lnTo>
                    <a:pt x="404660" y="952500"/>
                  </a:lnTo>
                  <a:lnTo>
                    <a:pt x="404660" y="444500"/>
                  </a:lnTo>
                  <a:lnTo>
                    <a:pt x="539527" y="444500"/>
                  </a:lnTo>
                  <a:lnTo>
                    <a:pt x="499156" y="431800"/>
                  </a:lnTo>
                  <a:lnTo>
                    <a:pt x="455842" y="419100"/>
                  </a:lnTo>
                  <a:lnTo>
                    <a:pt x="410159" y="406400"/>
                  </a:lnTo>
                  <a:close/>
                </a:path>
              </a:pathLst>
            </a:custGeom>
            <a:solidFill>
              <a:srgbClr val="D9E021"/>
            </a:solidFill>
          </p:spPr>
          <p:txBody>
            <a:bodyPr wrap="square" lIns="0" tIns="0" rIns="0" bIns="0" rtlCol="0"/>
            <a:lstStyle/>
            <a:p>
              <a:endParaRPr/>
            </a:p>
          </p:txBody>
        </p:sp>
      </p:grpSp>
    </p:spTree>
    <p:extLst>
      <p:ext uri="{BB962C8B-B14F-4D97-AF65-F5344CB8AC3E}">
        <p14:creationId xmlns:p14="http://schemas.microsoft.com/office/powerpoint/2010/main" val="22068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198F51D-E7C9-724C-9B53-BBAB41D990BC}"/>
              </a:ext>
            </a:extLst>
          </p:cNvPr>
          <p:cNvSpPr/>
          <p:nvPr/>
        </p:nvSpPr>
        <p:spPr>
          <a:xfrm>
            <a:off x="0" y="-2"/>
            <a:ext cx="1219200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ítulo 1">
            <a:extLst>
              <a:ext uri="{FF2B5EF4-FFF2-40B4-BE49-F238E27FC236}">
                <a16:creationId xmlns:a16="http://schemas.microsoft.com/office/drawing/2014/main" id="{05F72F21-5A34-3448-ABD7-7309D9676B3E}"/>
              </a:ext>
            </a:extLst>
          </p:cNvPr>
          <p:cNvSpPr>
            <a:spLocks noGrp="1"/>
          </p:cNvSpPr>
          <p:nvPr>
            <p:ph type="title"/>
          </p:nvPr>
        </p:nvSpPr>
        <p:spPr>
          <a:xfrm>
            <a:off x="439119" y="768580"/>
            <a:ext cx="7888452" cy="5661840"/>
          </a:xfrm>
        </p:spPr>
        <p:txBody>
          <a:bodyPr>
            <a:noAutofit/>
          </a:bodyPr>
          <a:lstStyle/>
          <a:p>
            <a:pPr algn="ctr"/>
            <a:r>
              <a:rPr lang="es-MX" sz="2400" dirty="0">
                <a:solidFill>
                  <a:schemeClr val="bg1"/>
                </a:solidFill>
              </a:rPr>
              <a:t>La intermodalidad consiste en la transferencia de personas y de mercancías utilizando diferentes modos de transporte.</a:t>
            </a:r>
            <a:br>
              <a:rPr lang="es-MX" sz="2400" dirty="0">
                <a:solidFill>
                  <a:schemeClr val="bg1"/>
                </a:solidFill>
              </a:rPr>
            </a:br>
            <a:r>
              <a:rPr lang="es-MX" sz="2400" dirty="0">
                <a:solidFill>
                  <a:schemeClr val="bg1"/>
                </a:solidFill>
              </a:rPr>
              <a:t> </a:t>
            </a:r>
            <a:br>
              <a:rPr lang="es-MX" sz="2400" dirty="0">
                <a:solidFill>
                  <a:schemeClr val="bg1"/>
                </a:solidFill>
              </a:rPr>
            </a:br>
            <a:r>
              <a:rPr lang="es-MX" sz="2400" dirty="0">
                <a:solidFill>
                  <a:schemeClr val="bg1"/>
                </a:solidFill>
              </a:rPr>
              <a:t>Un red de transportes intermodal, con una rápida combinación entre los diferentes medios, en la que el desplazamiento de un lugar a otro se pueda realizar de una manera cómoda y eficaz; supondría unas mejoras en lo social y en la calidad de vida de los ciudadanos pero, además, una reducción de costes y una rentabilización económica de los recursos dedicados al transporte. </a:t>
            </a:r>
            <a:br>
              <a:rPr lang="es-MX" sz="2400" dirty="0">
                <a:solidFill>
                  <a:schemeClr val="bg1"/>
                </a:solidFill>
              </a:rPr>
            </a:br>
            <a:r>
              <a:rPr lang="es-MX" sz="2400" dirty="0">
                <a:solidFill>
                  <a:schemeClr val="bg1"/>
                </a:solidFill>
              </a:rPr>
              <a:t> </a:t>
            </a:r>
            <a:br>
              <a:rPr lang="es-MX" sz="2400" dirty="0">
                <a:solidFill>
                  <a:schemeClr val="bg1"/>
                </a:solidFill>
              </a:rPr>
            </a:br>
            <a:br>
              <a:rPr lang="es-MX" sz="2400" dirty="0"/>
            </a:br>
            <a:endParaRPr lang="es-MX" sz="4400" dirty="0"/>
          </a:p>
        </p:txBody>
      </p:sp>
      <p:pic>
        <p:nvPicPr>
          <p:cNvPr id="6" name="Gráfico 5" descr="Bus con relleno sólido">
            <a:extLst>
              <a:ext uri="{FF2B5EF4-FFF2-40B4-BE49-F238E27FC236}">
                <a16:creationId xmlns:a16="http://schemas.microsoft.com/office/drawing/2014/main" id="{747BFF29-43BA-4D42-9FCD-B6B27DD89B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16093" y="4255587"/>
            <a:ext cx="1246764" cy="1246764"/>
          </a:xfrm>
          <a:prstGeom prst="rect">
            <a:avLst/>
          </a:prstGeom>
        </p:spPr>
      </p:pic>
      <p:pic>
        <p:nvPicPr>
          <p:cNvPr id="8" name="Gráfico 7" descr="Tricycle con relleno sólido">
            <a:extLst>
              <a:ext uri="{FF2B5EF4-FFF2-40B4-BE49-F238E27FC236}">
                <a16:creationId xmlns:a16="http://schemas.microsoft.com/office/drawing/2014/main" id="{8AE424BB-493C-D944-95CE-BFA440E39D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33545" y="4132221"/>
            <a:ext cx="1246764" cy="1246764"/>
          </a:xfrm>
          <a:prstGeom prst="rect">
            <a:avLst/>
          </a:prstGeom>
        </p:spPr>
      </p:pic>
    </p:spTree>
    <p:extLst>
      <p:ext uri="{BB962C8B-B14F-4D97-AF65-F5344CB8AC3E}">
        <p14:creationId xmlns:p14="http://schemas.microsoft.com/office/powerpoint/2010/main" val="349888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rgbClr val="2125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8D5E51-0235-3042-B2A6-D1CD1F676D2D}"/>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s-ES" sz="4000" dirty="0">
                <a:solidFill>
                  <a:schemeClr val="bg1"/>
                </a:solidFill>
              </a:rPr>
              <a:t>Integración al transporte público.</a:t>
            </a:r>
            <a:endParaRPr lang="en-US" sz="4000" kern="1200" dirty="0">
              <a:solidFill>
                <a:schemeClr val="bg1"/>
              </a:solidFill>
              <a:latin typeface="+mj-lt"/>
              <a:ea typeface="+mj-ea"/>
              <a:cs typeface="+mj-cs"/>
            </a:endParaRP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rgbClr val="E1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id="{85734DEA-0C21-DB46-B775-60A2B5F686A2}"/>
              </a:ext>
            </a:extLst>
          </p:cNvPr>
          <p:cNvSpPr txBox="1"/>
          <p:nvPr/>
        </p:nvSpPr>
        <p:spPr>
          <a:xfrm>
            <a:off x="5365121" y="1528470"/>
            <a:ext cx="5536397" cy="4210499"/>
          </a:xfrm>
          <a:prstGeom prst="rect">
            <a:avLst/>
          </a:prstGeom>
        </p:spPr>
        <p:txBody>
          <a:bodyPr vert="horz" lIns="91440" tIns="45720" rIns="91440" bIns="45720" rtlCol="0">
            <a:noAutofit/>
          </a:bodyPr>
          <a:lstStyle/>
          <a:p>
            <a:pPr algn="just"/>
            <a:r>
              <a:rPr lang="es-MX" sz="2800" dirty="0"/>
              <a:t>La integración al transporte público puede definirse como un enfoque global a través del cual los diferentes elementos que lo componen trabajan de fora conjunta para producir efectos acumulados positivos en el menor plazo posible, con el fin de ofrecer servicios de transporte más eficientes y faciles de utilizar por los usuarios. </a:t>
            </a:r>
          </a:p>
          <a:p>
            <a:endParaRPr lang="es-MX" sz="2400" dirty="0"/>
          </a:p>
        </p:txBody>
      </p:sp>
    </p:spTree>
    <p:extLst>
      <p:ext uri="{BB962C8B-B14F-4D97-AF65-F5344CB8AC3E}">
        <p14:creationId xmlns:p14="http://schemas.microsoft.com/office/powerpoint/2010/main" val="141833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rgbClr val="E1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8D5E51-0235-3042-B2A6-D1CD1F676D2D}"/>
              </a:ext>
            </a:extLst>
          </p:cNvPr>
          <p:cNvSpPr>
            <a:spLocks noGrp="1"/>
          </p:cNvSpPr>
          <p:nvPr>
            <p:ph type="title"/>
          </p:nvPr>
        </p:nvSpPr>
        <p:spPr>
          <a:xfrm>
            <a:off x="830131" y="1396685"/>
            <a:ext cx="3938053" cy="4064628"/>
          </a:xfrm>
        </p:spPr>
        <p:txBody>
          <a:bodyPr vert="horz" lIns="91440" tIns="45720" rIns="91440" bIns="45720" rtlCol="0" anchor="ctr">
            <a:normAutofit/>
          </a:bodyPr>
          <a:lstStyle/>
          <a:p>
            <a:r>
              <a:rPr lang="es-ES" sz="3600" dirty="0">
                <a:solidFill>
                  <a:srgbClr val="1C1F39"/>
                </a:solidFill>
              </a:rPr>
              <a:t>¿Cómo lograr un desplazamiento óptimo?</a:t>
            </a:r>
            <a:endParaRPr lang="en-US" sz="3600" kern="1200" dirty="0">
              <a:solidFill>
                <a:srgbClr val="1C1F39"/>
              </a:solidFill>
              <a:latin typeface="+mj-lt"/>
              <a:ea typeface="+mj-ea"/>
              <a:cs typeface="+mj-cs"/>
            </a:endParaRP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rgbClr val="212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id="{85734DEA-0C21-DB46-B775-60A2B5F686A2}"/>
              </a:ext>
            </a:extLst>
          </p:cNvPr>
          <p:cNvSpPr txBox="1"/>
          <p:nvPr/>
        </p:nvSpPr>
        <p:spPr>
          <a:xfrm>
            <a:off x="5189045" y="1396685"/>
            <a:ext cx="6092908" cy="5283515"/>
          </a:xfrm>
          <a:prstGeom prst="rect">
            <a:avLst/>
          </a:prstGeom>
        </p:spPr>
        <p:txBody>
          <a:bodyPr vert="horz" lIns="91440" tIns="45720" rIns="91440" bIns="45720" rtlCol="0">
            <a:noAutofit/>
          </a:bodyPr>
          <a:lstStyle/>
          <a:p>
            <a:pPr algn="just"/>
            <a:r>
              <a:rPr lang="es-MX" sz="2500" dirty="0"/>
              <a:t>1.Promover un patrón de desarrollo urbano compacto, conectado y diversificado.</a:t>
            </a:r>
          </a:p>
          <a:p>
            <a:pPr algn="just"/>
            <a:endParaRPr lang="es-MX" sz="2500" dirty="0"/>
          </a:p>
          <a:p>
            <a:pPr algn="just"/>
            <a:r>
              <a:rPr lang="es-MX" sz="2500" dirty="0"/>
              <a:t>2.Construir redes de ciclovías protegidas.</a:t>
            </a:r>
          </a:p>
          <a:p>
            <a:pPr algn="just"/>
            <a:endParaRPr lang="es-MX" sz="2500" dirty="0"/>
          </a:p>
          <a:p>
            <a:pPr algn="just"/>
            <a:r>
              <a:rPr lang="es-MX" sz="2500" dirty="0"/>
              <a:t>3.Promover la intermodalidad.</a:t>
            </a:r>
          </a:p>
          <a:p>
            <a:pPr algn="just"/>
            <a:endParaRPr lang="es-MX" sz="2500" dirty="0"/>
          </a:p>
          <a:p>
            <a:pPr algn="just"/>
            <a:r>
              <a:rPr lang="es-MX" sz="2500" dirty="0"/>
              <a:t>4.Integrar políticas y programas de mejoramiento del espacio público.</a:t>
            </a:r>
          </a:p>
          <a:p>
            <a:pPr algn="just"/>
            <a:endParaRPr lang="es-MX" sz="2500" dirty="0"/>
          </a:p>
          <a:p>
            <a:pPr algn="just"/>
            <a:r>
              <a:rPr lang="es-MX" sz="2500" dirty="0"/>
              <a:t>5.Proporcionar biciestacionamientos y espacios donde las bicicletas puedan resguardarse de manera segura.</a:t>
            </a:r>
          </a:p>
          <a:p>
            <a:pPr algn="just"/>
            <a:endParaRPr lang="es-MX" sz="2400" dirty="0"/>
          </a:p>
          <a:p>
            <a:pPr algn="just"/>
            <a:endParaRPr lang="es-MX" sz="2400" dirty="0"/>
          </a:p>
          <a:p>
            <a:endParaRPr lang="es-MX" sz="2400" dirty="0"/>
          </a:p>
        </p:txBody>
      </p:sp>
    </p:spTree>
    <p:extLst>
      <p:ext uri="{BB962C8B-B14F-4D97-AF65-F5344CB8AC3E}">
        <p14:creationId xmlns:p14="http://schemas.microsoft.com/office/powerpoint/2010/main" val="2231936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rgbClr val="2125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8D5E51-0235-3042-B2A6-D1CD1F676D2D}"/>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s-ES" sz="3200" dirty="0">
                <a:solidFill>
                  <a:schemeClr val="bg1"/>
                </a:solidFill>
              </a:rPr>
              <a:t>Beneficios de la integración de la bicicleta al transporte público.</a:t>
            </a:r>
            <a:endParaRPr lang="en-US" sz="3200" kern="1200" dirty="0">
              <a:solidFill>
                <a:schemeClr val="bg1"/>
              </a:solidFill>
              <a:latin typeface="+mj-lt"/>
              <a:ea typeface="+mj-ea"/>
              <a:cs typeface="+mj-cs"/>
            </a:endParaRP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rgbClr val="E1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uadroTexto 3">
            <a:extLst>
              <a:ext uri="{FF2B5EF4-FFF2-40B4-BE49-F238E27FC236}">
                <a16:creationId xmlns:a16="http://schemas.microsoft.com/office/drawing/2014/main" id="{8AC8669A-F28A-2A40-8C1A-0E1B120C6004}"/>
              </a:ext>
            </a:extLst>
          </p:cNvPr>
          <p:cNvSpPr txBox="1"/>
          <p:nvPr/>
        </p:nvSpPr>
        <p:spPr>
          <a:xfrm>
            <a:off x="5847158" y="1678817"/>
            <a:ext cx="5606811" cy="5293757"/>
          </a:xfrm>
          <a:prstGeom prst="rect">
            <a:avLst/>
          </a:prstGeom>
          <a:noFill/>
        </p:spPr>
        <p:txBody>
          <a:bodyPr wrap="square" rtlCol="0">
            <a:spAutoFit/>
          </a:bodyPr>
          <a:lstStyle/>
          <a:p>
            <a:pPr marL="285750" indent="-285750" algn="just">
              <a:buFont typeface="Arial" panose="020B0604020202020204" pitchFamily="34" charset="0"/>
              <a:buChar char="•"/>
            </a:pPr>
            <a:r>
              <a:rPr lang="es-MX" sz="2000" dirty="0"/>
              <a:t>La velocidad de la bicicleta es competitiva con la del transporte público en las distancias cortas. Hasta los 5 km, la cadena “caminar-esperar-autobús-caminar” a menudo toma más tiempo que usar la bicicleta de puerta a puerta. Para distancias más largas, el uso de la bicicleta es un conveniente alimentador para el transporte público. Alcanzar los principales nudos de la red de transporte público puede ser una situación de ganancia mutua para los dos modos. </a:t>
            </a:r>
          </a:p>
          <a:p>
            <a:pPr marL="285750" indent="-285750" algn="just">
              <a:buFont typeface="Arial" panose="020B0604020202020204" pitchFamily="34" charset="0"/>
              <a:buChar char="•"/>
            </a:pPr>
            <a:endParaRPr lang="es-MX" sz="2000" dirty="0"/>
          </a:p>
          <a:p>
            <a:pPr marL="285750" indent="-285750" algn="just">
              <a:buFont typeface="Arial" panose="020B0604020202020204" pitchFamily="34" charset="0"/>
              <a:buChar char="•"/>
            </a:pPr>
            <a:r>
              <a:rPr lang="es-MX" sz="2000" dirty="0"/>
              <a:t>El uso de la bicicleta es un complemento asequible para el transporte público, mucho más que poseer un coche privado ya que su adquisición y mantenimiento supone un coste de 30 a 40 veces inferior. </a:t>
            </a:r>
          </a:p>
          <a:p>
            <a:endParaRPr lang="es-MX" dirty="0"/>
          </a:p>
        </p:txBody>
      </p:sp>
    </p:spTree>
    <p:extLst>
      <p:ext uri="{BB962C8B-B14F-4D97-AF65-F5344CB8AC3E}">
        <p14:creationId xmlns:p14="http://schemas.microsoft.com/office/powerpoint/2010/main" val="365824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rgbClr val="E1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8D5E51-0235-3042-B2A6-D1CD1F676D2D}"/>
              </a:ext>
            </a:extLst>
          </p:cNvPr>
          <p:cNvSpPr>
            <a:spLocks noGrp="1"/>
          </p:cNvSpPr>
          <p:nvPr>
            <p:ph type="title"/>
          </p:nvPr>
        </p:nvSpPr>
        <p:spPr>
          <a:xfrm>
            <a:off x="910047" y="1923800"/>
            <a:ext cx="3938053" cy="1681167"/>
          </a:xfrm>
        </p:spPr>
        <p:txBody>
          <a:bodyPr vert="horz" lIns="91440" tIns="45720" rIns="91440" bIns="45720" rtlCol="0" anchor="ctr">
            <a:normAutofit/>
          </a:bodyPr>
          <a:lstStyle/>
          <a:p>
            <a:r>
              <a:rPr lang="es-ES" sz="4400" dirty="0">
                <a:solidFill>
                  <a:srgbClr val="1C1F39"/>
                </a:solidFill>
              </a:rPr>
              <a:t>Respeto a los peatones.</a:t>
            </a:r>
            <a:endParaRPr lang="en-US" sz="4400" kern="1200" dirty="0">
              <a:solidFill>
                <a:srgbClr val="1C1F39"/>
              </a:solidFill>
              <a:latin typeface="+mj-lt"/>
              <a:ea typeface="+mj-ea"/>
              <a:cs typeface="+mj-cs"/>
            </a:endParaRP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rgbClr val="212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id="{85734DEA-0C21-DB46-B775-60A2B5F686A2}"/>
              </a:ext>
            </a:extLst>
          </p:cNvPr>
          <p:cNvSpPr txBox="1"/>
          <p:nvPr/>
        </p:nvSpPr>
        <p:spPr>
          <a:xfrm>
            <a:off x="5189045" y="1396685"/>
            <a:ext cx="6092908" cy="5283515"/>
          </a:xfrm>
          <a:prstGeom prst="rect">
            <a:avLst/>
          </a:prstGeom>
        </p:spPr>
        <p:txBody>
          <a:bodyPr vert="horz" lIns="91440" tIns="45720" rIns="91440" bIns="45720" rtlCol="0">
            <a:noAutofit/>
          </a:bodyPr>
          <a:lstStyle/>
          <a:p>
            <a:pPr marL="342900" indent="-342900" algn="just">
              <a:buFont typeface="+mj-lt"/>
              <a:buAutoNum type="arabicPeriod"/>
            </a:pPr>
            <a:r>
              <a:rPr lang="es-MX" sz="2200" dirty="0"/>
              <a:t>La bicicleta es un vehículo, por lo que debe circular por calzadas y vías ciclables. Salvo señalización específica, el ciclista debe respetar la señalización y normas impuestas para el resto de vehículos. </a:t>
            </a:r>
          </a:p>
          <a:p>
            <a:pPr marL="342900" indent="-342900" algn="just">
              <a:buFont typeface="+mj-lt"/>
              <a:buAutoNum type="arabicPeriod"/>
            </a:pPr>
            <a:endParaRPr lang="es-MX" sz="2200" dirty="0"/>
          </a:p>
          <a:p>
            <a:pPr marL="342900" indent="-342900" algn="just">
              <a:buFont typeface="+mj-lt"/>
              <a:buAutoNum type="arabicPeriod"/>
            </a:pPr>
            <a:r>
              <a:rPr lang="es-MX" sz="2200" dirty="0"/>
              <a:t>Las bicicletas deben circular por la calzada, preferiblemente por el carril de la derecha, a no ser que exista un carril bus /taxi, o que el ciclista vaya a girar a la izquierda. Se recomienda ocupar la parte central del carril. </a:t>
            </a:r>
          </a:p>
          <a:p>
            <a:pPr marL="342900" indent="-342900" algn="just">
              <a:buFont typeface="+mj-lt"/>
              <a:buAutoNum type="arabicPeriod"/>
            </a:pPr>
            <a:endParaRPr lang="es-MX" sz="2200" dirty="0"/>
          </a:p>
          <a:p>
            <a:pPr marL="342900" indent="-342900" algn="just">
              <a:buFont typeface="+mj-lt"/>
              <a:buAutoNum type="arabicPeriod"/>
            </a:pPr>
            <a:r>
              <a:rPr lang="es-MX" sz="2200" dirty="0"/>
              <a:t>Los ciclistas no están permitidos a usar carriles exclusivos de RUTA (Red Urbana de Transporte Articulado).</a:t>
            </a:r>
          </a:p>
          <a:p>
            <a:endParaRPr lang="es-MX" sz="2400" dirty="0"/>
          </a:p>
          <a:p>
            <a:pPr algn="just"/>
            <a:endParaRPr lang="es-MX" sz="2000" dirty="0"/>
          </a:p>
          <a:p>
            <a:pPr algn="just"/>
            <a:endParaRPr lang="es-MX" sz="2400" dirty="0"/>
          </a:p>
          <a:p>
            <a:endParaRPr lang="es-MX" sz="2400" dirty="0"/>
          </a:p>
        </p:txBody>
      </p:sp>
      <p:pic>
        <p:nvPicPr>
          <p:cNvPr id="5" name="Gráfico 4" descr="Walk con relleno sólido">
            <a:extLst>
              <a:ext uri="{FF2B5EF4-FFF2-40B4-BE49-F238E27FC236}">
                <a16:creationId xmlns:a16="http://schemas.microsoft.com/office/drawing/2014/main" id="{F5CDC0CA-BB55-554B-BA86-7172FCFB77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58574" y="3645925"/>
            <a:ext cx="1681167" cy="1681167"/>
          </a:xfrm>
          <a:prstGeom prst="rect">
            <a:avLst/>
          </a:prstGeom>
        </p:spPr>
      </p:pic>
    </p:spTree>
    <p:extLst>
      <p:ext uri="{BB962C8B-B14F-4D97-AF65-F5344CB8AC3E}">
        <p14:creationId xmlns:p14="http://schemas.microsoft.com/office/powerpoint/2010/main" val="359354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rgbClr val="E1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8D5E51-0235-3042-B2A6-D1CD1F676D2D}"/>
              </a:ext>
            </a:extLst>
          </p:cNvPr>
          <p:cNvSpPr>
            <a:spLocks noGrp="1"/>
          </p:cNvSpPr>
          <p:nvPr>
            <p:ph type="title"/>
          </p:nvPr>
        </p:nvSpPr>
        <p:spPr>
          <a:xfrm>
            <a:off x="910047" y="1923800"/>
            <a:ext cx="3938053" cy="1681167"/>
          </a:xfrm>
        </p:spPr>
        <p:txBody>
          <a:bodyPr vert="horz" lIns="91440" tIns="45720" rIns="91440" bIns="45720" rtlCol="0" anchor="ctr">
            <a:normAutofit/>
          </a:bodyPr>
          <a:lstStyle/>
          <a:p>
            <a:r>
              <a:rPr lang="es-ES" sz="4400" dirty="0">
                <a:solidFill>
                  <a:srgbClr val="1C1F39"/>
                </a:solidFill>
              </a:rPr>
              <a:t>Respeto a los peatones.</a:t>
            </a:r>
            <a:endParaRPr lang="en-US" sz="4400" kern="1200" dirty="0">
              <a:solidFill>
                <a:srgbClr val="1C1F39"/>
              </a:solidFill>
              <a:latin typeface="+mj-lt"/>
              <a:ea typeface="+mj-ea"/>
              <a:cs typeface="+mj-cs"/>
            </a:endParaRP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rgbClr val="212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id="{85734DEA-0C21-DB46-B775-60A2B5F686A2}"/>
              </a:ext>
            </a:extLst>
          </p:cNvPr>
          <p:cNvSpPr txBox="1"/>
          <p:nvPr/>
        </p:nvSpPr>
        <p:spPr>
          <a:xfrm>
            <a:off x="5189045" y="1396685"/>
            <a:ext cx="6092908" cy="5283515"/>
          </a:xfrm>
          <a:prstGeom prst="rect">
            <a:avLst/>
          </a:prstGeom>
        </p:spPr>
        <p:txBody>
          <a:bodyPr vert="horz" lIns="91440" tIns="45720" rIns="91440" bIns="45720" rtlCol="0">
            <a:noAutofit/>
          </a:bodyPr>
          <a:lstStyle/>
          <a:p>
            <a:pPr algn="just"/>
            <a:r>
              <a:rPr lang="es-MX" sz="2400" dirty="0"/>
              <a:t>4. Los ciclistas, como el resto de conductores de cualquier tipo de vehículo, deben respetar el reglamento de transito, así que entre otras cosas, no se puede conducir una bicicleta ni ningún vehículo: </a:t>
            </a:r>
            <a:endParaRPr lang="es-MX" sz="3600" dirty="0"/>
          </a:p>
          <a:p>
            <a:pPr algn="just"/>
            <a:r>
              <a:rPr lang="es-MX" sz="2400" dirty="0"/>
              <a:t>	• Utilizando auriculares conectados a 	aparatos de sonido. </a:t>
            </a:r>
          </a:p>
          <a:p>
            <a:pPr algn="just"/>
            <a:r>
              <a:rPr lang="es-MX" sz="2400" dirty="0"/>
              <a:t>	• Utilizando el teléfono móvil.</a:t>
            </a:r>
            <a:br>
              <a:rPr lang="es-MX" sz="2400" dirty="0"/>
            </a:br>
            <a:r>
              <a:rPr lang="es-MX" sz="2400" dirty="0"/>
              <a:t>	• Habiendo consumido alcohol, 	estimulantes o sustancias análogas. </a:t>
            </a:r>
            <a:endParaRPr lang="es-MX" sz="3600" dirty="0"/>
          </a:p>
          <a:p>
            <a:endParaRPr lang="es-MX" sz="2400" dirty="0"/>
          </a:p>
          <a:p>
            <a:pPr algn="just"/>
            <a:endParaRPr lang="es-MX" sz="2000" dirty="0"/>
          </a:p>
          <a:p>
            <a:pPr algn="just"/>
            <a:endParaRPr lang="es-MX" sz="2400" dirty="0"/>
          </a:p>
          <a:p>
            <a:endParaRPr lang="es-MX" sz="2400" dirty="0"/>
          </a:p>
        </p:txBody>
      </p:sp>
      <p:pic>
        <p:nvPicPr>
          <p:cNvPr id="5" name="Gráfico 4" descr="Walk con relleno sólido">
            <a:extLst>
              <a:ext uri="{FF2B5EF4-FFF2-40B4-BE49-F238E27FC236}">
                <a16:creationId xmlns:a16="http://schemas.microsoft.com/office/drawing/2014/main" id="{F5CDC0CA-BB55-554B-BA86-7172FCFB77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58574" y="3645925"/>
            <a:ext cx="1681167" cy="1681167"/>
          </a:xfrm>
          <a:prstGeom prst="rect">
            <a:avLst/>
          </a:prstGeom>
        </p:spPr>
      </p:pic>
    </p:spTree>
    <p:extLst>
      <p:ext uri="{BB962C8B-B14F-4D97-AF65-F5344CB8AC3E}">
        <p14:creationId xmlns:p14="http://schemas.microsoft.com/office/powerpoint/2010/main" val="3548312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C1F37"/>
        </a:solidFill>
        <a:effectLst/>
      </p:bgPr>
    </p:bg>
    <p:spTree>
      <p:nvGrpSpPr>
        <p:cNvPr id="1" name=""/>
        <p:cNvGrpSpPr/>
        <p:nvPr/>
      </p:nvGrpSpPr>
      <p:grpSpPr>
        <a:xfrm>
          <a:off x="0" y="0"/>
          <a:ext cx="0" cy="0"/>
          <a:chOff x="0" y="0"/>
          <a:chExt cx="0" cy="0"/>
        </a:xfrm>
      </p:grpSpPr>
      <p:pic>
        <p:nvPicPr>
          <p:cNvPr id="9" name="object 2">
            <a:extLst>
              <a:ext uri="{FF2B5EF4-FFF2-40B4-BE49-F238E27FC236}">
                <a16:creationId xmlns:a16="http://schemas.microsoft.com/office/drawing/2014/main" id="{0B0504E5-76B0-1543-A5BD-587844B58E5B}"/>
              </a:ext>
            </a:extLst>
          </p:cNvPr>
          <p:cNvPicPr/>
          <p:nvPr/>
        </p:nvPicPr>
        <p:blipFill rotWithShape="1">
          <a:blip r:embed="rId2" cstate="print"/>
          <a:srcRect b="7315"/>
          <a:stretch/>
        </p:blipFill>
        <p:spPr>
          <a:xfrm>
            <a:off x="0" y="677302"/>
            <a:ext cx="12192000" cy="5849471"/>
          </a:xfrm>
          <a:prstGeom prst="rect">
            <a:avLst/>
          </a:prstGeom>
        </p:spPr>
      </p:pic>
      <p:sp>
        <p:nvSpPr>
          <p:cNvPr id="2" name="Título 1">
            <a:extLst>
              <a:ext uri="{FF2B5EF4-FFF2-40B4-BE49-F238E27FC236}">
                <a16:creationId xmlns:a16="http://schemas.microsoft.com/office/drawing/2014/main" id="{4B2361B6-57F7-5D4D-BA45-BF6159700034}"/>
              </a:ext>
            </a:extLst>
          </p:cNvPr>
          <p:cNvSpPr>
            <a:spLocks noGrp="1"/>
          </p:cNvSpPr>
          <p:nvPr>
            <p:ph type="ctrTitle"/>
          </p:nvPr>
        </p:nvSpPr>
        <p:spPr>
          <a:xfrm>
            <a:off x="6974541" y="1093304"/>
            <a:ext cx="5020234" cy="1971598"/>
          </a:xfrm>
        </p:spPr>
        <p:txBody>
          <a:bodyPr>
            <a:normAutofit/>
          </a:bodyPr>
          <a:lstStyle/>
          <a:p>
            <a:pPr>
              <a:lnSpc>
                <a:spcPct val="100000"/>
              </a:lnSpc>
            </a:pPr>
            <a:r>
              <a:rPr lang="es-ES_tradnl" sz="3200" dirty="0"/>
              <a:t>¿Qué son los </a:t>
            </a:r>
            <a:r>
              <a:rPr lang="es-ES_tradnl" sz="3200" dirty="0" err="1"/>
              <a:t>biciestacionamientos</a:t>
            </a:r>
            <a:r>
              <a:rPr lang="es-ES_tradnl" sz="3200" dirty="0"/>
              <a:t>?</a:t>
            </a:r>
          </a:p>
        </p:txBody>
      </p:sp>
    </p:spTree>
    <p:extLst>
      <p:ext uri="{BB962C8B-B14F-4D97-AF65-F5344CB8AC3E}">
        <p14:creationId xmlns:p14="http://schemas.microsoft.com/office/powerpoint/2010/main" val="161966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198F51D-E7C9-724C-9B53-BBAB41D990BC}"/>
              </a:ext>
            </a:extLst>
          </p:cNvPr>
          <p:cNvSpPr/>
          <p:nvPr/>
        </p:nvSpPr>
        <p:spPr>
          <a:xfrm>
            <a:off x="0" y="0"/>
            <a:ext cx="1219200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ítulo 1">
            <a:extLst>
              <a:ext uri="{FF2B5EF4-FFF2-40B4-BE49-F238E27FC236}">
                <a16:creationId xmlns:a16="http://schemas.microsoft.com/office/drawing/2014/main" id="{05F72F21-5A34-3448-ABD7-7309D9676B3E}"/>
              </a:ext>
            </a:extLst>
          </p:cNvPr>
          <p:cNvSpPr>
            <a:spLocks noGrp="1"/>
          </p:cNvSpPr>
          <p:nvPr>
            <p:ph type="title"/>
          </p:nvPr>
        </p:nvSpPr>
        <p:spPr>
          <a:xfrm>
            <a:off x="529323" y="881743"/>
            <a:ext cx="11133353" cy="5094514"/>
          </a:xfrm>
        </p:spPr>
        <p:txBody>
          <a:bodyPr>
            <a:normAutofit fontScale="90000"/>
          </a:bodyPr>
          <a:lstStyle/>
          <a:p>
            <a:pPr algn="just"/>
            <a:r>
              <a:rPr lang="es-MX" dirty="0">
                <a:solidFill>
                  <a:schemeClr val="bg1"/>
                </a:solidFill>
              </a:rPr>
              <a:t>Los </a:t>
            </a:r>
            <a:r>
              <a:rPr lang="es-MX" b="1" dirty="0">
                <a:solidFill>
                  <a:schemeClr val="bg1"/>
                </a:solidFill>
              </a:rPr>
              <a:t>biciestacionamientos </a:t>
            </a:r>
            <a:r>
              <a:rPr lang="es-MX" dirty="0">
                <a:solidFill>
                  <a:schemeClr val="bg1"/>
                </a:solidFill>
              </a:rPr>
              <a:t>son componentes del sistema de tránsito que incluyen la infraestructura y equipamiento (el bastidor o rack para bicicletas, candados de bicicleta etc.) para habilitar el estacionamiento seguro y conveniente de bicicletas, en especial en el ciclismo urbano. </a:t>
            </a:r>
            <a:br>
              <a:rPr lang="es-MX" baseline="30000" dirty="0">
                <a:solidFill>
                  <a:schemeClr val="bg1"/>
                </a:solidFill>
                <a:hlinkClick r:id="rId2">
                  <a:extLst>
                    <a:ext uri="{A12FA001-AC4F-418D-AE19-62706E023703}">
                      <ahyp:hlinkClr xmlns:ahyp="http://schemas.microsoft.com/office/drawing/2018/hyperlinkcolor" val="tx"/>
                    </a:ext>
                  </a:extLst>
                </a:hlinkClick>
              </a:rPr>
            </a:br>
            <a:br>
              <a:rPr lang="es-MX" dirty="0">
                <a:solidFill>
                  <a:schemeClr val="bg1"/>
                </a:solidFill>
              </a:rPr>
            </a:br>
            <a:br>
              <a:rPr lang="es-MX" dirty="0"/>
            </a:br>
            <a:endParaRPr lang="es-MX" sz="5400" dirty="0"/>
          </a:p>
        </p:txBody>
      </p:sp>
      <p:pic>
        <p:nvPicPr>
          <p:cNvPr id="6" name="Gráfico 5" descr="Bus con relleno sólido">
            <a:extLst>
              <a:ext uri="{FF2B5EF4-FFF2-40B4-BE49-F238E27FC236}">
                <a16:creationId xmlns:a16="http://schemas.microsoft.com/office/drawing/2014/main" id="{747BFF29-43BA-4D42-9FCD-B6B27DD89B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92711" y="5398587"/>
            <a:ext cx="1246764" cy="1246764"/>
          </a:xfrm>
          <a:prstGeom prst="rect">
            <a:avLst/>
          </a:prstGeom>
        </p:spPr>
      </p:pic>
      <p:pic>
        <p:nvPicPr>
          <p:cNvPr id="8" name="Gráfico 7" descr="Tricycle con relleno sólido">
            <a:extLst>
              <a:ext uri="{FF2B5EF4-FFF2-40B4-BE49-F238E27FC236}">
                <a16:creationId xmlns:a16="http://schemas.microsoft.com/office/drawing/2014/main" id="{8AE424BB-493C-D944-95CE-BFA440E39D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02482" y="5446431"/>
            <a:ext cx="1246764" cy="1246764"/>
          </a:xfrm>
          <a:prstGeom prst="rect">
            <a:avLst/>
          </a:prstGeom>
        </p:spPr>
      </p:pic>
    </p:spTree>
    <p:extLst>
      <p:ext uri="{BB962C8B-B14F-4D97-AF65-F5344CB8AC3E}">
        <p14:creationId xmlns:p14="http://schemas.microsoft.com/office/powerpoint/2010/main" val="39706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FF479-D416-6943-8DE8-F01406C6B18E}"/>
              </a:ext>
            </a:extLst>
          </p:cNvPr>
          <p:cNvSpPr>
            <a:spLocks noGrp="1"/>
          </p:cNvSpPr>
          <p:nvPr>
            <p:ph type="title"/>
          </p:nvPr>
        </p:nvSpPr>
        <p:spPr/>
        <p:txBody>
          <a:bodyPr/>
          <a:lstStyle/>
          <a:p>
            <a:endParaRPr lang="es-ES_tradnl"/>
          </a:p>
        </p:txBody>
      </p:sp>
      <p:sp>
        <p:nvSpPr>
          <p:cNvPr id="3" name="Marcador de contenido 2">
            <a:extLst>
              <a:ext uri="{FF2B5EF4-FFF2-40B4-BE49-F238E27FC236}">
                <a16:creationId xmlns:a16="http://schemas.microsoft.com/office/drawing/2014/main" id="{5E469405-FA8B-4144-A303-7BCC8F772DF3}"/>
              </a:ext>
            </a:extLst>
          </p:cNvPr>
          <p:cNvSpPr>
            <a:spLocks noGrp="1"/>
          </p:cNvSpPr>
          <p:nvPr>
            <p:ph idx="1"/>
          </p:nvPr>
        </p:nvSpPr>
        <p:spPr/>
        <p:txBody>
          <a:bodyPr/>
          <a:lstStyle/>
          <a:p>
            <a:endParaRPr lang="es-ES_tradnl"/>
          </a:p>
        </p:txBody>
      </p:sp>
      <p:sp>
        <p:nvSpPr>
          <p:cNvPr id="4" name="object 2">
            <a:extLst>
              <a:ext uri="{FF2B5EF4-FFF2-40B4-BE49-F238E27FC236}">
                <a16:creationId xmlns:a16="http://schemas.microsoft.com/office/drawing/2014/main" id="{D7FCB7E1-D94D-484F-A3F0-3542733196E0}"/>
              </a:ext>
            </a:extLst>
          </p:cNvPr>
          <p:cNvSpPr/>
          <p:nvPr/>
        </p:nvSpPr>
        <p:spPr>
          <a:xfrm>
            <a:off x="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222539"/>
          </a:solidFill>
        </p:spPr>
        <p:txBody>
          <a:bodyPr wrap="square" lIns="0" tIns="0" rIns="0" bIns="0" rtlCol="0"/>
          <a:lstStyle/>
          <a:p>
            <a:endParaRPr/>
          </a:p>
        </p:txBody>
      </p:sp>
      <p:pic>
        <p:nvPicPr>
          <p:cNvPr id="5" name="object 3">
            <a:extLst>
              <a:ext uri="{FF2B5EF4-FFF2-40B4-BE49-F238E27FC236}">
                <a16:creationId xmlns:a16="http://schemas.microsoft.com/office/drawing/2014/main" id="{C068C857-B65C-CB4A-AF5A-524A0C0B9D9D}"/>
              </a:ext>
            </a:extLst>
          </p:cNvPr>
          <p:cNvPicPr/>
          <p:nvPr/>
        </p:nvPicPr>
        <p:blipFill>
          <a:blip r:embed="rId2" cstate="print"/>
          <a:stretch>
            <a:fillRect/>
          </a:stretch>
        </p:blipFill>
        <p:spPr>
          <a:xfrm>
            <a:off x="2335872" y="819308"/>
            <a:ext cx="2691192" cy="3820890"/>
          </a:xfrm>
          <a:prstGeom prst="rect">
            <a:avLst/>
          </a:prstGeom>
        </p:spPr>
      </p:pic>
      <p:pic>
        <p:nvPicPr>
          <p:cNvPr id="6" name="object 4">
            <a:extLst>
              <a:ext uri="{FF2B5EF4-FFF2-40B4-BE49-F238E27FC236}">
                <a16:creationId xmlns:a16="http://schemas.microsoft.com/office/drawing/2014/main" id="{360E8839-2D28-2749-8A3A-7DB371DA6020}"/>
              </a:ext>
            </a:extLst>
          </p:cNvPr>
          <p:cNvPicPr/>
          <p:nvPr/>
        </p:nvPicPr>
        <p:blipFill>
          <a:blip r:embed="rId3" cstate="print"/>
          <a:stretch>
            <a:fillRect/>
          </a:stretch>
        </p:blipFill>
        <p:spPr>
          <a:xfrm>
            <a:off x="7362936" y="786147"/>
            <a:ext cx="2691192" cy="3820890"/>
          </a:xfrm>
          <a:prstGeom prst="rect">
            <a:avLst/>
          </a:prstGeom>
        </p:spPr>
      </p:pic>
      <p:sp>
        <p:nvSpPr>
          <p:cNvPr id="7" name="object 5">
            <a:extLst>
              <a:ext uri="{FF2B5EF4-FFF2-40B4-BE49-F238E27FC236}">
                <a16:creationId xmlns:a16="http://schemas.microsoft.com/office/drawing/2014/main" id="{AAED7976-962C-E64A-B05D-D5C002410C89}"/>
              </a:ext>
            </a:extLst>
          </p:cNvPr>
          <p:cNvSpPr txBox="1"/>
          <p:nvPr/>
        </p:nvSpPr>
        <p:spPr>
          <a:xfrm>
            <a:off x="1119864" y="5329580"/>
            <a:ext cx="10233935" cy="551433"/>
          </a:xfrm>
          <a:prstGeom prst="rect">
            <a:avLst/>
          </a:prstGeom>
        </p:spPr>
        <p:txBody>
          <a:bodyPr vert="horz" wrap="square" lIns="0" tIns="12700" rIns="0" bIns="0" rtlCol="0">
            <a:spAutoFit/>
          </a:bodyPr>
          <a:lstStyle/>
          <a:p>
            <a:pPr marL="12700" marR="5080" algn="ctr">
              <a:lnSpc>
                <a:spcPct val="100000"/>
              </a:lnSpc>
              <a:spcBef>
                <a:spcPts val="100"/>
              </a:spcBef>
            </a:pPr>
            <a:r>
              <a:rPr lang="es-ES" sz="3500" spc="100" dirty="0">
                <a:solidFill>
                  <a:srgbClr val="C3C3C2"/>
                </a:solidFill>
                <a:latin typeface="Gotham Medium" panose="02000604030000020004" pitchFamily="2" charset="0"/>
                <a:cs typeface="Microsoft Sans Serif"/>
              </a:rPr>
              <a:t>Diseño conjunto</a:t>
            </a:r>
            <a:endParaRPr sz="3500" dirty="0">
              <a:latin typeface="Gotham Medium" panose="02000604030000020004" pitchFamily="2" charset="0"/>
              <a:cs typeface="Microsoft Sans Serif"/>
            </a:endParaRPr>
          </a:p>
        </p:txBody>
      </p:sp>
    </p:spTree>
    <p:extLst>
      <p:ext uri="{BB962C8B-B14F-4D97-AF65-F5344CB8AC3E}">
        <p14:creationId xmlns:p14="http://schemas.microsoft.com/office/powerpoint/2010/main" val="1426780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D786EF3-3E6E-A94B-A8D5-5E26802A310F}"/>
              </a:ext>
            </a:extLst>
          </p:cNvPr>
          <p:cNvSpPr>
            <a:spLocks noGrp="1"/>
          </p:cNvSpPr>
          <p:nvPr>
            <p:ph type="title"/>
          </p:nvPr>
        </p:nvSpPr>
        <p:spPr/>
        <p:txBody>
          <a:bodyPr/>
          <a:lstStyle/>
          <a:p>
            <a:endParaRPr lang="es-ES_tradnl" dirty="0"/>
          </a:p>
        </p:txBody>
      </p:sp>
      <p:sp>
        <p:nvSpPr>
          <p:cNvPr id="6" name="object 2">
            <a:extLst>
              <a:ext uri="{FF2B5EF4-FFF2-40B4-BE49-F238E27FC236}">
                <a16:creationId xmlns:a16="http://schemas.microsoft.com/office/drawing/2014/main" id="{B7EB1076-26C3-7644-AA06-3D2774AAF023}"/>
              </a:ext>
            </a:extLst>
          </p:cNvPr>
          <p:cNvSpPr/>
          <p:nvPr/>
        </p:nvSpPr>
        <p:spPr>
          <a:xfrm>
            <a:off x="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E0DD00"/>
          </a:solidFill>
        </p:spPr>
        <p:txBody>
          <a:bodyPr wrap="square" lIns="0" tIns="0" rIns="0" bIns="0" rtlCol="0"/>
          <a:lstStyle/>
          <a:p>
            <a:endParaRPr/>
          </a:p>
        </p:txBody>
      </p:sp>
      <p:pic>
        <p:nvPicPr>
          <p:cNvPr id="7" name="object 3">
            <a:extLst>
              <a:ext uri="{FF2B5EF4-FFF2-40B4-BE49-F238E27FC236}">
                <a16:creationId xmlns:a16="http://schemas.microsoft.com/office/drawing/2014/main" id="{FD199336-A2DB-4945-84ED-4BD84C87B1AC}"/>
              </a:ext>
            </a:extLst>
          </p:cNvPr>
          <p:cNvPicPr/>
          <p:nvPr/>
        </p:nvPicPr>
        <p:blipFill>
          <a:blip r:embed="rId2" cstate="print"/>
          <a:stretch>
            <a:fillRect/>
          </a:stretch>
        </p:blipFill>
        <p:spPr>
          <a:xfrm>
            <a:off x="4887362" y="977247"/>
            <a:ext cx="2943504" cy="2933699"/>
          </a:xfrm>
          <a:prstGeom prst="rect">
            <a:avLst/>
          </a:prstGeom>
        </p:spPr>
      </p:pic>
      <p:sp>
        <p:nvSpPr>
          <p:cNvPr id="8" name="object 4">
            <a:extLst>
              <a:ext uri="{FF2B5EF4-FFF2-40B4-BE49-F238E27FC236}">
                <a16:creationId xmlns:a16="http://schemas.microsoft.com/office/drawing/2014/main" id="{2095661B-359B-BB49-A6CB-B7B9B1DA7773}"/>
              </a:ext>
            </a:extLst>
          </p:cNvPr>
          <p:cNvSpPr txBox="1"/>
          <p:nvPr/>
        </p:nvSpPr>
        <p:spPr>
          <a:xfrm>
            <a:off x="1267866" y="4994116"/>
            <a:ext cx="10079584" cy="566822"/>
          </a:xfrm>
          <a:prstGeom prst="rect">
            <a:avLst/>
          </a:prstGeom>
        </p:spPr>
        <p:txBody>
          <a:bodyPr vert="horz" wrap="square" lIns="0" tIns="12700" rIns="0" bIns="0" rtlCol="0">
            <a:spAutoFit/>
          </a:bodyPr>
          <a:lstStyle/>
          <a:p>
            <a:pPr marL="12700" algn="ctr">
              <a:lnSpc>
                <a:spcPct val="100000"/>
              </a:lnSpc>
              <a:spcBef>
                <a:spcPts val="100"/>
              </a:spcBef>
            </a:pPr>
            <a:r>
              <a:rPr lang="es-ES" sz="3500" spc="100" dirty="0">
                <a:solidFill>
                  <a:srgbClr val="3D2533"/>
                </a:solidFill>
                <a:latin typeface="Gotham Medium" panose="02000604030000020004" pitchFamily="2" charset="0"/>
                <a:cs typeface="Microsoft Sans Serif"/>
              </a:rPr>
              <a:t>Liga encuesta</a:t>
            </a:r>
            <a:endParaRPr sz="3500" dirty="0">
              <a:solidFill>
                <a:srgbClr val="3D2533"/>
              </a:solidFill>
              <a:latin typeface="Gotham Medium" panose="02000604030000020004" pitchFamily="2" charset="0"/>
              <a:cs typeface="Microsoft Sans Serif"/>
            </a:endParaRPr>
          </a:p>
        </p:txBody>
      </p:sp>
    </p:spTree>
    <p:extLst>
      <p:ext uri="{BB962C8B-B14F-4D97-AF65-F5344CB8AC3E}">
        <p14:creationId xmlns:p14="http://schemas.microsoft.com/office/powerpoint/2010/main" val="406256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E12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46E790-3DA1-CB47-9DD3-AA53D3ECEF32}"/>
              </a:ext>
            </a:extLst>
          </p:cNvPr>
          <p:cNvSpPr>
            <a:spLocks noGrp="1"/>
          </p:cNvSpPr>
          <p:nvPr>
            <p:ph type="ctrTitle"/>
          </p:nvPr>
        </p:nvSpPr>
        <p:spPr>
          <a:xfrm>
            <a:off x="1979843" y="2725933"/>
            <a:ext cx="8232314" cy="1406133"/>
          </a:xfrm>
        </p:spPr>
        <p:txBody>
          <a:bodyPr>
            <a:normAutofit fontScale="90000"/>
          </a:bodyPr>
          <a:lstStyle/>
          <a:p>
            <a:pPr algn="l"/>
            <a:r>
              <a:rPr lang="es-MX" dirty="0">
                <a:ln>
                  <a:solidFill>
                    <a:srgbClr val="3D2533"/>
                  </a:solidFill>
                </a:ln>
                <a:solidFill>
                  <a:srgbClr val="3D2533"/>
                </a:solidFill>
              </a:rPr>
              <a:t>Taller III. </a:t>
            </a:r>
            <a:br>
              <a:rPr lang="es-MX" dirty="0">
                <a:ln>
                  <a:solidFill>
                    <a:srgbClr val="3D2533"/>
                  </a:solidFill>
                </a:ln>
                <a:solidFill>
                  <a:srgbClr val="3D2533"/>
                </a:solidFill>
              </a:rPr>
            </a:br>
            <a:r>
              <a:rPr lang="es-MX" b="0" dirty="0">
                <a:ln>
                  <a:solidFill>
                    <a:srgbClr val="3D2533"/>
                  </a:solidFill>
                </a:ln>
                <a:solidFill>
                  <a:srgbClr val="3D2533"/>
                </a:solidFill>
              </a:rPr>
              <a:t>Apropiación del espacio público.</a:t>
            </a:r>
          </a:p>
        </p:txBody>
      </p:sp>
    </p:spTree>
    <p:extLst>
      <p:ext uri="{BB962C8B-B14F-4D97-AF65-F5344CB8AC3E}">
        <p14:creationId xmlns:p14="http://schemas.microsoft.com/office/powerpoint/2010/main" val="127542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576618-0BC1-F64B-8378-FAD4D3744E6A}"/>
              </a:ext>
            </a:extLst>
          </p:cNvPr>
          <p:cNvSpPr>
            <a:spLocks noGrp="1"/>
          </p:cNvSpPr>
          <p:nvPr>
            <p:ph type="title"/>
          </p:nvPr>
        </p:nvSpPr>
        <p:spPr>
          <a:xfrm>
            <a:off x="838200" y="365125"/>
            <a:ext cx="8088086" cy="1325563"/>
          </a:xfrm>
        </p:spPr>
        <p:txBody>
          <a:bodyPr/>
          <a:lstStyle/>
          <a:p>
            <a:r>
              <a:rPr lang="es-MX" b="1" dirty="0">
                <a:solidFill>
                  <a:srgbClr val="222538"/>
                </a:solidFill>
              </a:rPr>
              <a:t>Experiencias Nacionales e Internacionales.</a:t>
            </a:r>
          </a:p>
        </p:txBody>
      </p:sp>
      <p:sp>
        <p:nvSpPr>
          <p:cNvPr id="3" name="Marcador de contenido 2">
            <a:extLst>
              <a:ext uri="{FF2B5EF4-FFF2-40B4-BE49-F238E27FC236}">
                <a16:creationId xmlns:a16="http://schemas.microsoft.com/office/drawing/2014/main" id="{88964E78-FE60-F84B-B7E1-339CD47F5D26}"/>
              </a:ext>
            </a:extLst>
          </p:cNvPr>
          <p:cNvSpPr>
            <a:spLocks noGrp="1"/>
          </p:cNvSpPr>
          <p:nvPr>
            <p:ph sz="half" idx="1"/>
          </p:nvPr>
        </p:nvSpPr>
        <p:spPr>
          <a:xfrm>
            <a:off x="838199" y="1825625"/>
            <a:ext cx="7855857" cy="4351338"/>
          </a:xfrm>
        </p:spPr>
        <p:txBody>
          <a:bodyPr>
            <a:normAutofit/>
          </a:bodyPr>
          <a:lstStyle/>
          <a:p>
            <a:pPr marL="0" indent="0">
              <a:buNone/>
            </a:pPr>
            <a:r>
              <a:rPr lang="es-MX" b="1" dirty="0"/>
              <a:t>Ciudad de México.</a:t>
            </a:r>
          </a:p>
          <a:p>
            <a:r>
              <a:rPr lang="es-MX" dirty="0"/>
              <a:t>Con la finalidad de fomentar la intermodalidad con otros medios de transporte, pero sobre todo para resguardar las bicicletas, el Gobierno de la Ciudad de México ha implementado en los últimos años biciestacionamientos a lo largo de la ciudad, hasta julio del 2020 la capital contaba con siete biciestacionamientos masivos que juntan suman espacio para el anclaje de mil 568 bicicletas particulares.</a:t>
            </a:r>
          </a:p>
        </p:txBody>
      </p:sp>
      <p:sp>
        <p:nvSpPr>
          <p:cNvPr id="5" name="CuadroTexto 4">
            <a:extLst>
              <a:ext uri="{FF2B5EF4-FFF2-40B4-BE49-F238E27FC236}">
                <a16:creationId xmlns:a16="http://schemas.microsoft.com/office/drawing/2014/main" id="{A9DEC58E-0B63-FC43-8A7B-8C3590D2F4B6}"/>
              </a:ext>
            </a:extLst>
          </p:cNvPr>
          <p:cNvSpPr txBox="1"/>
          <p:nvPr/>
        </p:nvSpPr>
        <p:spPr>
          <a:xfrm>
            <a:off x="9231086" y="1451429"/>
            <a:ext cx="2481943" cy="2677656"/>
          </a:xfrm>
          <a:prstGeom prst="rect">
            <a:avLst/>
          </a:prstGeom>
          <a:noFill/>
        </p:spPr>
        <p:txBody>
          <a:bodyPr wrap="square" rtlCol="0">
            <a:spAutoFit/>
          </a:bodyPr>
          <a:lstStyle/>
          <a:p>
            <a:pPr algn="r"/>
            <a:r>
              <a:rPr lang="es-MX" sz="2400" b="1" dirty="0">
                <a:solidFill>
                  <a:srgbClr val="1C1F39"/>
                </a:solidFill>
              </a:rPr>
              <a:t>En el ranking Ciclociudades 2019, CDMX obtuvo un puntaje de 67 puntos sobre los 46 de Puebla.</a:t>
            </a:r>
          </a:p>
        </p:txBody>
      </p:sp>
    </p:spTree>
    <p:extLst>
      <p:ext uri="{BB962C8B-B14F-4D97-AF65-F5344CB8AC3E}">
        <p14:creationId xmlns:p14="http://schemas.microsoft.com/office/powerpoint/2010/main" val="402701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576618-0BC1-F64B-8378-FAD4D3744E6A}"/>
              </a:ext>
            </a:extLst>
          </p:cNvPr>
          <p:cNvSpPr>
            <a:spLocks noGrp="1"/>
          </p:cNvSpPr>
          <p:nvPr>
            <p:ph type="title"/>
          </p:nvPr>
        </p:nvSpPr>
        <p:spPr>
          <a:xfrm>
            <a:off x="838200" y="365125"/>
            <a:ext cx="8088086" cy="1325563"/>
          </a:xfrm>
        </p:spPr>
        <p:txBody>
          <a:bodyPr/>
          <a:lstStyle/>
          <a:p>
            <a:r>
              <a:rPr lang="es-MX" b="1" dirty="0">
                <a:solidFill>
                  <a:srgbClr val="222538"/>
                </a:solidFill>
              </a:rPr>
              <a:t>Experiencias Nacionales e Internacionales.</a:t>
            </a:r>
          </a:p>
        </p:txBody>
      </p:sp>
      <p:sp>
        <p:nvSpPr>
          <p:cNvPr id="3" name="Marcador de contenido 2">
            <a:extLst>
              <a:ext uri="{FF2B5EF4-FFF2-40B4-BE49-F238E27FC236}">
                <a16:creationId xmlns:a16="http://schemas.microsoft.com/office/drawing/2014/main" id="{88964E78-FE60-F84B-B7E1-339CD47F5D26}"/>
              </a:ext>
            </a:extLst>
          </p:cNvPr>
          <p:cNvSpPr>
            <a:spLocks noGrp="1"/>
          </p:cNvSpPr>
          <p:nvPr>
            <p:ph sz="half" idx="1"/>
          </p:nvPr>
        </p:nvSpPr>
        <p:spPr>
          <a:xfrm>
            <a:off x="838199" y="1825625"/>
            <a:ext cx="7935411" cy="4351338"/>
          </a:xfrm>
        </p:spPr>
        <p:txBody>
          <a:bodyPr>
            <a:normAutofit fontScale="92500" lnSpcReduction="20000"/>
          </a:bodyPr>
          <a:lstStyle/>
          <a:p>
            <a:pPr marL="0" indent="0">
              <a:buNone/>
            </a:pPr>
            <a:r>
              <a:rPr lang="es-MX" b="1" dirty="0"/>
              <a:t>Rio de Janeiro, Brasil.</a:t>
            </a:r>
          </a:p>
          <a:p>
            <a:r>
              <a:rPr lang="es-MX" dirty="0"/>
              <a:t>No existe un inventario oficial de parqueaderos para bicicletas, pero de acuerdo con el Mapa Cicloviario de Río existen cerca de 1.200 biciestacionamientos con espacio para 12.300 bicicletas. </a:t>
            </a:r>
          </a:p>
          <a:p>
            <a:pPr marL="0" indent="0">
              <a:buNone/>
            </a:pPr>
            <a:r>
              <a:rPr lang="es-MX" b="1" dirty="0"/>
              <a:t>Rosario, Argentina.</a:t>
            </a:r>
          </a:p>
          <a:p>
            <a:r>
              <a:rPr lang="es-MX" dirty="0"/>
              <a:t>En el año 2012, la municipalidad lanzó un plan masivo de estacionamiento para bicicletas en la vía pública, en el cual se instalaron cerca de mil biciestacionamientos. Estas mil unidades de parqueo se repartieron en 140 puntos de la ciudad, aproximadamente. </a:t>
            </a:r>
          </a:p>
        </p:txBody>
      </p:sp>
      <p:sp>
        <p:nvSpPr>
          <p:cNvPr id="6" name="CuadroTexto 5">
            <a:extLst>
              <a:ext uri="{FF2B5EF4-FFF2-40B4-BE49-F238E27FC236}">
                <a16:creationId xmlns:a16="http://schemas.microsoft.com/office/drawing/2014/main" id="{06F30AF4-D9CE-C74B-B958-6134D04180D7}"/>
              </a:ext>
            </a:extLst>
          </p:cNvPr>
          <p:cNvSpPr txBox="1"/>
          <p:nvPr/>
        </p:nvSpPr>
        <p:spPr>
          <a:xfrm>
            <a:off x="8926286" y="1451429"/>
            <a:ext cx="2879891" cy="2677656"/>
          </a:xfrm>
          <a:prstGeom prst="rect">
            <a:avLst/>
          </a:prstGeom>
          <a:noFill/>
        </p:spPr>
        <p:txBody>
          <a:bodyPr wrap="square" rtlCol="0">
            <a:spAutoFit/>
          </a:bodyPr>
          <a:lstStyle/>
          <a:p>
            <a:pPr algn="r"/>
            <a:r>
              <a:rPr lang="es-MX" sz="2400" b="1" dirty="0">
                <a:solidFill>
                  <a:srgbClr val="1C1F39"/>
                </a:solidFill>
              </a:rPr>
              <a:t>El interés de diversos países de América Latina en los biciestacionamientos demuestra su utilidad de cara a la intermodalidad.</a:t>
            </a:r>
          </a:p>
        </p:txBody>
      </p:sp>
    </p:spTree>
    <p:extLst>
      <p:ext uri="{BB962C8B-B14F-4D97-AF65-F5344CB8AC3E}">
        <p14:creationId xmlns:p14="http://schemas.microsoft.com/office/powerpoint/2010/main" val="3658705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D786EF3-3E6E-A94B-A8D5-5E26802A310F}"/>
              </a:ext>
            </a:extLst>
          </p:cNvPr>
          <p:cNvSpPr>
            <a:spLocks noGrp="1"/>
          </p:cNvSpPr>
          <p:nvPr>
            <p:ph type="title"/>
          </p:nvPr>
        </p:nvSpPr>
        <p:spPr/>
        <p:txBody>
          <a:bodyPr/>
          <a:lstStyle/>
          <a:p>
            <a:endParaRPr lang="es-ES_tradnl" dirty="0"/>
          </a:p>
        </p:txBody>
      </p:sp>
      <p:sp>
        <p:nvSpPr>
          <p:cNvPr id="6" name="object 2">
            <a:extLst>
              <a:ext uri="{FF2B5EF4-FFF2-40B4-BE49-F238E27FC236}">
                <a16:creationId xmlns:a16="http://schemas.microsoft.com/office/drawing/2014/main" id="{B7EB1076-26C3-7644-AA06-3D2774AAF023}"/>
              </a:ext>
            </a:extLst>
          </p:cNvPr>
          <p:cNvSpPr/>
          <p:nvPr/>
        </p:nvSpPr>
        <p:spPr>
          <a:xfrm>
            <a:off x="-635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E0DD00"/>
          </a:solidFill>
        </p:spPr>
        <p:txBody>
          <a:bodyPr wrap="square" lIns="0" tIns="0" rIns="0" bIns="0" rtlCol="0"/>
          <a:lstStyle/>
          <a:p>
            <a:endParaRPr/>
          </a:p>
        </p:txBody>
      </p:sp>
      <p:pic>
        <p:nvPicPr>
          <p:cNvPr id="7" name="object 3">
            <a:extLst>
              <a:ext uri="{FF2B5EF4-FFF2-40B4-BE49-F238E27FC236}">
                <a16:creationId xmlns:a16="http://schemas.microsoft.com/office/drawing/2014/main" id="{FD199336-A2DB-4945-84ED-4BD84C87B1AC}"/>
              </a:ext>
            </a:extLst>
          </p:cNvPr>
          <p:cNvPicPr/>
          <p:nvPr/>
        </p:nvPicPr>
        <p:blipFill>
          <a:blip r:embed="rId2" cstate="print"/>
          <a:stretch>
            <a:fillRect/>
          </a:stretch>
        </p:blipFill>
        <p:spPr>
          <a:xfrm>
            <a:off x="604729" y="606857"/>
            <a:ext cx="2943504" cy="2933699"/>
          </a:xfrm>
          <a:prstGeom prst="rect">
            <a:avLst/>
          </a:prstGeom>
        </p:spPr>
      </p:pic>
      <p:sp>
        <p:nvSpPr>
          <p:cNvPr id="8" name="object 4">
            <a:extLst>
              <a:ext uri="{FF2B5EF4-FFF2-40B4-BE49-F238E27FC236}">
                <a16:creationId xmlns:a16="http://schemas.microsoft.com/office/drawing/2014/main" id="{2095661B-359B-BB49-A6CB-B7B9B1DA7773}"/>
              </a:ext>
            </a:extLst>
          </p:cNvPr>
          <p:cNvSpPr txBox="1"/>
          <p:nvPr/>
        </p:nvSpPr>
        <p:spPr>
          <a:xfrm>
            <a:off x="4051140" y="780931"/>
            <a:ext cx="7018518" cy="1090042"/>
          </a:xfrm>
          <a:prstGeom prst="rect">
            <a:avLst/>
          </a:prstGeom>
        </p:spPr>
        <p:txBody>
          <a:bodyPr vert="horz" wrap="square" lIns="0" tIns="12700" rIns="0" bIns="0" rtlCol="0">
            <a:spAutoFit/>
          </a:bodyPr>
          <a:lstStyle/>
          <a:p>
            <a:pPr marL="12700" algn="ctr">
              <a:lnSpc>
                <a:spcPct val="100000"/>
              </a:lnSpc>
              <a:spcBef>
                <a:spcPts val="100"/>
              </a:spcBef>
            </a:pPr>
            <a:r>
              <a:rPr lang="es-ES" sz="3500" b="1" spc="100" dirty="0">
                <a:solidFill>
                  <a:srgbClr val="3D2533"/>
                </a:solidFill>
                <a:latin typeface="Gotham Medium" panose="02000604030000020004" pitchFamily="2" charset="0"/>
                <a:cs typeface="Microsoft Sans Serif"/>
              </a:rPr>
              <a:t>Tipos de bici estacionamientos.</a:t>
            </a:r>
            <a:endParaRPr sz="3500" b="1" dirty="0">
              <a:solidFill>
                <a:srgbClr val="3D2533"/>
              </a:solidFill>
              <a:latin typeface="Gotham Medium" panose="02000604030000020004" pitchFamily="2" charset="0"/>
              <a:cs typeface="Microsoft Sans Serif"/>
            </a:endParaRPr>
          </a:p>
        </p:txBody>
      </p:sp>
      <p:sp>
        <p:nvSpPr>
          <p:cNvPr id="2" name="CuadroTexto 1">
            <a:extLst>
              <a:ext uri="{FF2B5EF4-FFF2-40B4-BE49-F238E27FC236}">
                <a16:creationId xmlns:a16="http://schemas.microsoft.com/office/drawing/2014/main" id="{B2062242-9DA6-5144-802F-382CCCD9CB2E}"/>
              </a:ext>
            </a:extLst>
          </p:cNvPr>
          <p:cNvSpPr txBox="1"/>
          <p:nvPr/>
        </p:nvSpPr>
        <p:spPr>
          <a:xfrm>
            <a:off x="4487320" y="2253615"/>
            <a:ext cx="6146157" cy="4093428"/>
          </a:xfrm>
          <a:prstGeom prst="rect">
            <a:avLst/>
          </a:prstGeom>
          <a:noFill/>
        </p:spPr>
        <p:txBody>
          <a:bodyPr wrap="square" rtlCol="0">
            <a:spAutoFit/>
          </a:bodyPr>
          <a:lstStyle/>
          <a:p>
            <a:r>
              <a:rPr lang="es-MX" sz="2800" b="1" dirty="0"/>
              <a:t>Facilidades.</a:t>
            </a:r>
          </a:p>
          <a:p>
            <a:pPr marL="285750" indent="-285750">
              <a:buFont typeface="Arial" panose="020B0604020202020204" pitchFamily="34" charset="0"/>
              <a:buChar char="•"/>
            </a:pPr>
            <a:r>
              <a:rPr lang="es-MX" sz="2800" dirty="0"/>
              <a:t>Con o sin vigilancia.</a:t>
            </a:r>
          </a:p>
          <a:p>
            <a:pPr marL="285750" indent="-285750">
              <a:buFont typeface="Arial" panose="020B0604020202020204" pitchFamily="34" charset="0"/>
              <a:buChar char="•"/>
            </a:pPr>
            <a:r>
              <a:rPr lang="es-MX" sz="2800" dirty="0"/>
              <a:t>De paga o libre de costo.</a:t>
            </a:r>
          </a:p>
          <a:p>
            <a:pPr marL="285750" indent="-285750">
              <a:buFont typeface="Arial" panose="020B0604020202020204" pitchFamily="34" charset="0"/>
              <a:buChar char="•"/>
            </a:pPr>
            <a:r>
              <a:rPr lang="es-MX" sz="2800" dirty="0"/>
              <a:t>Cubierto o al aire libre.</a:t>
            </a:r>
          </a:p>
          <a:p>
            <a:pPr marL="285750" indent="-285750">
              <a:buFont typeface="Arial" panose="020B0604020202020204" pitchFamily="34" charset="0"/>
              <a:buChar char="•"/>
            </a:pPr>
            <a:endParaRPr lang="es-MX" sz="2800" dirty="0"/>
          </a:p>
          <a:p>
            <a:r>
              <a:rPr lang="es-MX" sz="2800" b="1" dirty="0"/>
              <a:t>Permanencia.</a:t>
            </a:r>
          </a:p>
          <a:p>
            <a:pPr marL="285750" indent="-285750">
              <a:buFont typeface="Arial" panose="020B0604020202020204" pitchFamily="34" charset="0"/>
              <a:buChar char="•"/>
            </a:pPr>
            <a:r>
              <a:rPr lang="es-MX" sz="2800" dirty="0"/>
              <a:t>Estancia corta.</a:t>
            </a:r>
          </a:p>
          <a:p>
            <a:pPr marL="285750" indent="-285750">
              <a:buFont typeface="Arial" panose="020B0604020202020204" pitchFamily="34" charset="0"/>
              <a:buChar char="•"/>
            </a:pPr>
            <a:r>
              <a:rPr lang="es-MX" sz="2800" dirty="0"/>
              <a:t>Estancia larga.</a:t>
            </a:r>
            <a:endParaRPr lang="es-MX" sz="2800" b="1" dirty="0"/>
          </a:p>
          <a:p>
            <a:endParaRPr lang="es-MX" dirty="0"/>
          </a:p>
          <a:p>
            <a:endParaRPr lang="es-MX" dirty="0"/>
          </a:p>
        </p:txBody>
      </p:sp>
    </p:spTree>
    <p:extLst>
      <p:ext uri="{BB962C8B-B14F-4D97-AF65-F5344CB8AC3E}">
        <p14:creationId xmlns:p14="http://schemas.microsoft.com/office/powerpoint/2010/main" val="3267922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C1F37"/>
        </a:solidFill>
        <a:effectLst/>
      </p:bgPr>
    </p:bg>
    <p:spTree>
      <p:nvGrpSpPr>
        <p:cNvPr id="1" name=""/>
        <p:cNvGrpSpPr/>
        <p:nvPr/>
      </p:nvGrpSpPr>
      <p:grpSpPr>
        <a:xfrm>
          <a:off x="0" y="0"/>
          <a:ext cx="0" cy="0"/>
          <a:chOff x="0" y="0"/>
          <a:chExt cx="0" cy="0"/>
        </a:xfrm>
      </p:grpSpPr>
      <p:pic>
        <p:nvPicPr>
          <p:cNvPr id="9" name="object 2">
            <a:extLst>
              <a:ext uri="{FF2B5EF4-FFF2-40B4-BE49-F238E27FC236}">
                <a16:creationId xmlns:a16="http://schemas.microsoft.com/office/drawing/2014/main" id="{0B0504E5-76B0-1543-A5BD-587844B58E5B}"/>
              </a:ext>
            </a:extLst>
          </p:cNvPr>
          <p:cNvPicPr/>
          <p:nvPr/>
        </p:nvPicPr>
        <p:blipFill rotWithShape="1">
          <a:blip r:embed="rId2" cstate="print"/>
          <a:srcRect b="7315"/>
          <a:stretch/>
        </p:blipFill>
        <p:spPr>
          <a:xfrm>
            <a:off x="0" y="677302"/>
            <a:ext cx="12192000" cy="5849471"/>
          </a:xfrm>
          <a:prstGeom prst="rect">
            <a:avLst/>
          </a:prstGeom>
        </p:spPr>
      </p:pic>
      <p:sp>
        <p:nvSpPr>
          <p:cNvPr id="2" name="Título 1">
            <a:extLst>
              <a:ext uri="{FF2B5EF4-FFF2-40B4-BE49-F238E27FC236}">
                <a16:creationId xmlns:a16="http://schemas.microsoft.com/office/drawing/2014/main" id="{4B2361B6-57F7-5D4D-BA45-BF6159700034}"/>
              </a:ext>
            </a:extLst>
          </p:cNvPr>
          <p:cNvSpPr>
            <a:spLocks noGrp="1"/>
          </p:cNvSpPr>
          <p:nvPr>
            <p:ph type="ctrTitle"/>
          </p:nvPr>
        </p:nvSpPr>
        <p:spPr>
          <a:xfrm>
            <a:off x="7028328" y="1122363"/>
            <a:ext cx="4589931" cy="2387600"/>
          </a:xfrm>
        </p:spPr>
        <p:txBody>
          <a:bodyPr/>
          <a:lstStyle/>
          <a:p>
            <a:r>
              <a:rPr lang="es-ES_tradnl" dirty="0"/>
              <a:t>Ronda final</a:t>
            </a:r>
          </a:p>
        </p:txBody>
      </p:sp>
      <p:sp>
        <p:nvSpPr>
          <p:cNvPr id="4" name="Subtítulo 3">
            <a:extLst>
              <a:ext uri="{FF2B5EF4-FFF2-40B4-BE49-F238E27FC236}">
                <a16:creationId xmlns:a16="http://schemas.microsoft.com/office/drawing/2014/main" id="{36AF5704-7223-E94F-BD7E-D121E4DA3FE3}"/>
              </a:ext>
            </a:extLst>
          </p:cNvPr>
          <p:cNvSpPr>
            <a:spLocks noGrp="1"/>
          </p:cNvSpPr>
          <p:nvPr>
            <p:ph type="subTitle" idx="1"/>
          </p:nvPr>
        </p:nvSpPr>
        <p:spPr>
          <a:xfrm>
            <a:off x="7368988" y="3602038"/>
            <a:ext cx="3980330" cy="1655762"/>
          </a:xfrm>
        </p:spPr>
        <p:txBody>
          <a:bodyPr/>
          <a:lstStyle/>
          <a:p>
            <a:r>
              <a:rPr lang="es-ES_tradnl" dirty="0">
                <a:solidFill>
                  <a:srgbClr val="E0DD00"/>
                </a:solidFill>
              </a:rPr>
              <a:t>Mensaje de cierre</a:t>
            </a:r>
          </a:p>
        </p:txBody>
      </p:sp>
    </p:spTree>
    <p:extLst>
      <p:ext uri="{BB962C8B-B14F-4D97-AF65-F5344CB8AC3E}">
        <p14:creationId xmlns:p14="http://schemas.microsoft.com/office/powerpoint/2010/main" val="2707402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DE3318-F7BE-1F45-AB44-B0D20F01C8C2}"/>
              </a:ext>
            </a:extLst>
          </p:cNvPr>
          <p:cNvSpPr>
            <a:spLocks noGrp="1"/>
          </p:cNvSpPr>
          <p:nvPr>
            <p:ph type="title"/>
          </p:nvPr>
        </p:nvSpPr>
        <p:spPr/>
        <p:txBody>
          <a:bodyPr/>
          <a:lstStyle/>
          <a:p>
            <a:r>
              <a:rPr lang="es-ES_tradnl" dirty="0"/>
              <a:t>Fuentes</a:t>
            </a:r>
          </a:p>
        </p:txBody>
      </p:sp>
      <p:sp>
        <p:nvSpPr>
          <p:cNvPr id="5" name="Marcador de contenido 4">
            <a:extLst>
              <a:ext uri="{FF2B5EF4-FFF2-40B4-BE49-F238E27FC236}">
                <a16:creationId xmlns:a16="http://schemas.microsoft.com/office/drawing/2014/main" id="{578264D1-5F7E-634D-943C-ABAEA5B75A3C}"/>
              </a:ext>
            </a:extLst>
          </p:cNvPr>
          <p:cNvSpPr>
            <a:spLocks noGrp="1"/>
          </p:cNvSpPr>
          <p:nvPr>
            <p:ph idx="1"/>
          </p:nvPr>
        </p:nvSpPr>
        <p:spPr/>
        <p:txBody>
          <a:bodyPr>
            <a:normAutofit fontScale="70000" lnSpcReduction="20000"/>
          </a:bodyPr>
          <a:lstStyle/>
          <a:p>
            <a:pPr algn="l"/>
            <a:r>
              <a:rPr lang="es-MX" i="1" dirty="0"/>
              <a:t>Michael Baltes (2005), Integration of bicycles and transit, National Research Council (U.S.).</a:t>
            </a:r>
          </a:p>
          <a:p>
            <a:pPr algn="l"/>
            <a:r>
              <a:rPr lang="es-MX" dirty="0"/>
              <a:t>Ambrosio Gonzalez, M. (s. f.). </a:t>
            </a:r>
            <a:r>
              <a:rPr lang="es-MX" i="1" dirty="0"/>
              <a:t>Intermodalidad</a:t>
            </a:r>
            <a:r>
              <a:rPr lang="es-MX" dirty="0"/>
              <a:t>. IGN. Recuperado 21 de mayo de 2021, de https://www.ign.es/espmap/fichas_transporte_bach/pdf/TyC_Ficha_02.pdf</a:t>
            </a:r>
          </a:p>
          <a:p>
            <a:pPr algn="l"/>
            <a:r>
              <a:rPr lang="es-MX" dirty="0"/>
              <a:t>Banco de Desarrollo de América Latina. (s. f.). </a:t>
            </a:r>
            <a:r>
              <a:rPr lang="es-MX" i="1" dirty="0"/>
              <a:t>Espacio de Conocimiento Abierto</a:t>
            </a:r>
            <a:r>
              <a:rPr lang="es-MX" dirty="0"/>
              <a:t>. CAF. Recuperado 21 de mayo de 2021, de https://scioteca.caf.com/bitstream/handle/123456789/1403/2%20Desafios%20para%20la%20integracion%20de%20sistemas%20de%20transporte%20masivo-28feb.pdf?sequence=5</a:t>
            </a:r>
          </a:p>
          <a:p>
            <a:r>
              <a:rPr lang="es-MX" dirty="0"/>
              <a:t>Rojas, F. (2018, 4 marzo). </a:t>
            </a:r>
            <a:r>
              <a:rPr lang="es-MX" i="1" dirty="0"/>
              <a:t>Ellas pedalean: 8 acciones para fomentar el uso de la bicicleta entre las mujeres</a:t>
            </a:r>
            <a:r>
              <a:rPr lang="es-MX" dirty="0"/>
              <a:t>. Ciudades Sostenibles. https://blogs.iadb.org/ciudades-sostenibles/es/ellas-pedalean-8-acciones-para-fomentar-el-uso-de-la-bicicleta-entre-las-mujeres/</a:t>
            </a:r>
          </a:p>
          <a:p>
            <a:r>
              <a:rPr lang="es-MX" dirty="0"/>
              <a:t>Consorcio Investigador PROBICI. (2010, mayo). </a:t>
            </a:r>
            <a:r>
              <a:rPr lang="es-MX" i="1" dirty="0"/>
              <a:t>Guía de la Movilidad Ciclista.</a:t>
            </a:r>
            <a:r>
              <a:rPr lang="es-MX" dirty="0"/>
              <a:t> TRANSyT. </a:t>
            </a:r>
            <a:r>
              <a:rPr lang="es-MX" dirty="0">
                <a:hlinkClick r:id="rId2"/>
              </a:rPr>
              <a:t>http://istas.net/descargas/00-PROBICI_GuiaMovilidadCiclista-BajaRes.pdf</a:t>
            </a:r>
            <a:endParaRPr lang="es-MX" dirty="0"/>
          </a:p>
          <a:p>
            <a:r>
              <a:rPr lang="es-MX" dirty="0"/>
              <a:t>Ayuntamiento de Zaragoza. (2017, julio). </a:t>
            </a:r>
            <a:r>
              <a:rPr lang="es-MX" i="1" dirty="0"/>
              <a:t>Peatón, ciclista, conductor, nos respetamos todos.</a:t>
            </a:r>
            <a:r>
              <a:rPr lang="es-MX" dirty="0"/>
              <a:t>https://www.zaragoza.es/contenidos/movilidad/peaton.pdf</a:t>
            </a:r>
          </a:p>
          <a:p>
            <a:endParaRPr lang="es-MX" dirty="0"/>
          </a:p>
          <a:p>
            <a:endParaRPr lang="es-ES_tradnl" dirty="0"/>
          </a:p>
          <a:p>
            <a:endParaRPr lang="es-ES_tradnl" dirty="0"/>
          </a:p>
        </p:txBody>
      </p:sp>
    </p:spTree>
    <p:extLst>
      <p:ext uri="{BB962C8B-B14F-4D97-AF65-F5344CB8AC3E}">
        <p14:creationId xmlns:p14="http://schemas.microsoft.com/office/powerpoint/2010/main" val="347245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0D7B16A-55BD-8247-AD04-36F7625340A8}"/>
              </a:ext>
            </a:extLst>
          </p:cNvPr>
          <p:cNvSpPr/>
          <p:nvPr/>
        </p:nvSpPr>
        <p:spPr>
          <a:xfrm>
            <a:off x="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222539"/>
          </a:solidFill>
        </p:spPr>
        <p:txBody>
          <a:bodyPr wrap="square" lIns="0" tIns="0" rIns="0" bIns="0" rtlCol="0"/>
          <a:lstStyle/>
          <a:p>
            <a:endParaRPr/>
          </a:p>
        </p:txBody>
      </p:sp>
      <p:grpSp>
        <p:nvGrpSpPr>
          <p:cNvPr id="32" name="Grupo 31">
            <a:extLst>
              <a:ext uri="{FF2B5EF4-FFF2-40B4-BE49-F238E27FC236}">
                <a16:creationId xmlns:a16="http://schemas.microsoft.com/office/drawing/2014/main" id="{CB614175-542A-0C48-BE49-5401C1ED2840}"/>
              </a:ext>
            </a:extLst>
          </p:cNvPr>
          <p:cNvGrpSpPr/>
          <p:nvPr/>
        </p:nvGrpSpPr>
        <p:grpSpPr>
          <a:xfrm>
            <a:off x="1360164" y="1846731"/>
            <a:ext cx="9471672" cy="3638440"/>
            <a:chOff x="3074438" y="3264858"/>
            <a:chExt cx="7186128" cy="2363747"/>
          </a:xfrm>
        </p:grpSpPr>
        <p:sp>
          <p:nvSpPr>
            <p:cNvPr id="5" name="object 3">
              <a:extLst>
                <a:ext uri="{FF2B5EF4-FFF2-40B4-BE49-F238E27FC236}">
                  <a16:creationId xmlns:a16="http://schemas.microsoft.com/office/drawing/2014/main" id="{D3A71B57-D44A-A043-8256-615F17F57CA3}"/>
                </a:ext>
              </a:extLst>
            </p:cNvPr>
            <p:cNvSpPr/>
            <p:nvPr/>
          </p:nvSpPr>
          <p:spPr>
            <a:xfrm>
              <a:off x="5737383" y="5296259"/>
              <a:ext cx="227329" cy="327025"/>
            </a:xfrm>
            <a:custGeom>
              <a:avLst/>
              <a:gdLst/>
              <a:ahLst/>
              <a:cxnLst/>
              <a:rect l="l" t="t" r="r" b="b"/>
              <a:pathLst>
                <a:path w="227329" h="327025">
                  <a:moveTo>
                    <a:pt x="113499" y="0"/>
                  </a:moveTo>
                  <a:lnTo>
                    <a:pt x="0" y="0"/>
                  </a:lnTo>
                  <a:lnTo>
                    <a:pt x="0" y="326656"/>
                  </a:lnTo>
                  <a:lnTo>
                    <a:pt x="112102" y="326656"/>
                  </a:lnTo>
                  <a:lnTo>
                    <a:pt x="123900" y="326282"/>
                  </a:lnTo>
                  <a:lnTo>
                    <a:pt x="166923" y="317305"/>
                  </a:lnTo>
                  <a:lnTo>
                    <a:pt x="200731" y="297022"/>
                  </a:lnTo>
                  <a:lnTo>
                    <a:pt x="209171" y="287883"/>
                  </a:lnTo>
                  <a:lnTo>
                    <a:pt x="44284" y="287883"/>
                  </a:lnTo>
                  <a:lnTo>
                    <a:pt x="44284" y="174383"/>
                  </a:lnTo>
                  <a:lnTo>
                    <a:pt x="201326" y="174383"/>
                  </a:lnTo>
                  <a:lnTo>
                    <a:pt x="196132" y="169903"/>
                  </a:lnTo>
                  <a:lnTo>
                    <a:pt x="156400" y="154559"/>
                  </a:lnTo>
                  <a:lnTo>
                    <a:pt x="156400" y="153644"/>
                  </a:lnTo>
                  <a:lnTo>
                    <a:pt x="168282" y="148900"/>
                  </a:lnTo>
                  <a:lnTo>
                    <a:pt x="179009" y="142975"/>
                  </a:lnTo>
                  <a:lnTo>
                    <a:pt x="188579" y="135865"/>
                  </a:lnTo>
                  <a:lnTo>
                    <a:pt x="188812" y="135636"/>
                  </a:lnTo>
                  <a:lnTo>
                    <a:pt x="44284" y="135636"/>
                  </a:lnTo>
                  <a:lnTo>
                    <a:pt x="44284" y="38747"/>
                  </a:lnTo>
                  <a:lnTo>
                    <a:pt x="201299" y="38747"/>
                  </a:lnTo>
                  <a:lnTo>
                    <a:pt x="200917" y="38068"/>
                  </a:lnTo>
                  <a:lnTo>
                    <a:pt x="169895" y="11358"/>
                  </a:lnTo>
                  <a:lnTo>
                    <a:pt x="123917" y="318"/>
                  </a:lnTo>
                  <a:lnTo>
                    <a:pt x="113499" y="0"/>
                  </a:lnTo>
                  <a:close/>
                </a:path>
                <a:path w="227329" h="327025">
                  <a:moveTo>
                    <a:pt x="201326" y="174383"/>
                  </a:moveTo>
                  <a:lnTo>
                    <a:pt x="109804" y="174383"/>
                  </a:lnTo>
                  <a:lnTo>
                    <a:pt x="125113" y="175293"/>
                  </a:lnTo>
                  <a:lnTo>
                    <a:pt x="138750" y="178022"/>
                  </a:lnTo>
                  <a:lnTo>
                    <a:pt x="175190" y="207098"/>
                  </a:lnTo>
                  <a:lnTo>
                    <a:pt x="179920" y="232537"/>
                  </a:lnTo>
                  <a:lnTo>
                    <a:pt x="179460" y="240866"/>
                  </a:lnTo>
                  <a:lnTo>
                    <a:pt x="147472" y="281660"/>
                  </a:lnTo>
                  <a:lnTo>
                    <a:pt x="116090" y="287883"/>
                  </a:lnTo>
                  <a:lnTo>
                    <a:pt x="209171" y="287883"/>
                  </a:lnTo>
                  <a:lnTo>
                    <a:pt x="226425" y="246500"/>
                  </a:lnTo>
                  <a:lnTo>
                    <a:pt x="226987" y="235750"/>
                  </a:lnTo>
                  <a:lnTo>
                    <a:pt x="226641" y="227589"/>
                  </a:lnTo>
                  <a:lnTo>
                    <a:pt x="210945" y="185348"/>
                  </a:lnTo>
                  <a:lnTo>
                    <a:pt x="201513" y="174544"/>
                  </a:lnTo>
                  <a:lnTo>
                    <a:pt x="201326" y="174383"/>
                  </a:lnTo>
                  <a:close/>
                </a:path>
                <a:path w="227329" h="327025">
                  <a:moveTo>
                    <a:pt x="201299" y="38747"/>
                  </a:moveTo>
                  <a:lnTo>
                    <a:pt x="113944" y="38747"/>
                  </a:lnTo>
                  <a:lnTo>
                    <a:pt x="126437" y="39644"/>
                  </a:lnTo>
                  <a:lnTo>
                    <a:pt x="137134" y="42332"/>
                  </a:lnTo>
                  <a:lnTo>
                    <a:pt x="164852" y="77374"/>
                  </a:lnTo>
                  <a:lnTo>
                    <a:pt x="165633" y="86741"/>
                  </a:lnTo>
                  <a:lnTo>
                    <a:pt x="165633" y="95669"/>
                  </a:lnTo>
                  <a:lnTo>
                    <a:pt x="142100" y="128562"/>
                  </a:lnTo>
                  <a:lnTo>
                    <a:pt x="113030" y="135636"/>
                  </a:lnTo>
                  <a:lnTo>
                    <a:pt x="188812" y="135636"/>
                  </a:lnTo>
                  <a:lnTo>
                    <a:pt x="211704" y="95087"/>
                  </a:lnTo>
                  <a:lnTo>
                    <a:pt x="212686" y="81661"/>
                  </a:lnTo>
                  <a:lnTo>
                    <a:pt x="212210" y="71613"/>
                  </a:lnTo>
                  <a:lnTo>
                    <a:pt x="210781" y="62231"/>
                  </a:lnTo>
                  <a:lnTo>
                    <a:pt x="208400" y="53509"/>
                  </a:lnTo>
                  <a:lnTo>
                    <a:pt x="205066" y="45440"/>
                  </a:lnTo>
                  <a:lnTo>
                    <a:pt x="201299" y="38747"/>
                  </a:lnTo>
                  <a:close/>
                </a:path>
              </a:pathLst>
            </a:custGeom>
            <a:solidFill>
              <a:srgbClr val="D9E021"/>
            </a:solidFill>
          </p:spPr>
          <p:txBody>
            <a:bodyPr wrap="square" lIns="0" tIns="0" rIns="0" bIns="0" rtlCol="0"/>
            <a:lstStyle/>
            <a:p>
              <a:endParaRPr/>
            </a:p>
          </p:txBody>
        </p:sp>
        <p:sp>
          <p:nvSpPr>
            <p:cNvPr id="6" name="object 4">
              <a:extLst>
                <a:ext uri="{FF2B5EF4-FFF2-40B4-BE49-F238E27FC236}">
                  <a16:creationId xmlns:a16="http://schemas.microsoft.com/office/drawing/2014/main" id="{12A207D5-8C07-6547-9FA9-9F5766EC7B64}"/>
                </a:ext>
              </a:extLst>
            </p:cNvPr>
            <p:cNvSpPr/>
            <p:nvPr/>
          </p:nvSpPr>
          <p:spPr>
            <a:xfrm>
              <a:off x="6034023" y="5295341"/>
              <a:ext cx="60960" cy="327660"/>
            </a:xfrm>
            <a:custGeom>
              <a:avLst/>
              <a:gdLst/>
              <a:ahLst/>
              <a:cxnLst/>
              <a:rect l="l" t="t" r="r" b="b"/>
              <a:pathLst>
                <a:path w="60960" h="327660">
                  <a:moveTo>
                    <a:pt x="51206" y="108877"/>
                  </a:moveTo>
                  <a:lnTo>
                    <a:pt x="9690" y="108877"/>
                  </a:lnTo>
                  <a:lnTo>
                    <a:pt x="9690" y="327571"/>
                  </a:lnTo>
                  <a:lnTo>
                    <a:pt x="51206" y="327571"/>
                  </a:lnTo>
                  <a:lnTo>
                    <a:pt x="51206" y="108877"/>
                  </a:lnTo>
                  <a:close/>
                </a:path>
                <a:path w="60960" h="327660">
                  <a:moveTo>
                    <a:pt x="38760" y="0"/>
                  </a:moveTo>
                  <a:lnTo>
                    <a:pt x="22136" y="0"/>
                  </a:lnTo>
                  <a:lnTo>
                    <a:pt x="14986" y="2997"/>
                  </a:lnTo>
                  <a:lnTo>
                    <a:pt x="2997" y="14998"/>
                  </a:lnTo>
                  <a:lnTo>
                    <a:pt x="0" y="22136"/>
                  </a:lnTo>
                  <a:lnTo>
                    <a:pt x="0" y="38747"/>
                  </a:lnTo>
                  <a:lnTo>
                    <a:pt x="2997" y="45910"/>
                  </a:lnTo>
                  <a:lnTo>
                    <a:pt x="9004" y="51892"/>
                  </a:lnTo>
                  <a:lnTo>
                    <a:pt x="14986" y="57912"/>
                  </a:lnTo>
                  <a:lnTo>
                    <a:pt x="22136" y="60883"/>
                  </a:lnTo>
                  <a:lnTo>
                    <a:pt x="38760" y="60883"/>
                  </a:lnTo>
                  <a:lnTo>
                    <a:pt x="45910" y="57912"/>
                  </a:lnTo>
                  <a:lnTo>
                    <a:pt x="51892" y="51892"/>
                  </a:lnTo>
                  <a:lnTo>
                    <a:pt x="57899" y="45910"/>
                  </a:lnTo>
                  <a:lnTo>
                    <a:pt x="60909" y="38747"/>
                  </a:lnTo>
                  <a:lnTo>
                    <a:pt x="60909" y="22136"/>
                  </a:lnTo>
                  <a:lnTo>
                    <a:pt x="57899" y="14998"/>
                  </a:lnTo>
                  <a:lnTo>
                    <a:pt x="45910" y="2997"/>
                  </a:lnTo>
                  <a:lnTo>
                    <a:pt x="38760" y="0"/>
                  </a:lnTo>
                  <a:close/>
                </a:path>
              </a:pathLst>
            </a:custGeom>
            <a:solidFill>
              <a:srgbClr val="C3C3C2"/>
            </a:solidFill>
          </p:spPr>
          <p:txBody>
            <a:bodyPr wrap="square" lIns="0" tIns="0" rIns="0" bIns="0" rtlCol="0"/>
            <a:lstStyle/>
            <a:p>
              <a:endParaRPr/>
            </a:p>
          </p:txBody>
        </p:sp>
        <p:pic>
          <p:nvPicPr>
            <p:cNvPr id="7" name="object 5">
              <a:extLst>
                <a:ext uri="{FF2B5EF4-FFF2-40B4-BE49-F238E27FC236}">
                  <a16:creationId xmlns:a16="http://schemas.microsoft.com/office/drawing/2014/main" id="{3FF3276B-F28E-204B-B0B8-2BD3A2E4FC5D}"/>
                </a:ext>
              </a:extLst>
            </p:cNvPr>
            <p:cNvPicPr/>
            <p:nvPr/>
          </p:nvPicPr>
          <p:blipFill>
            <a:blip r:embed="rId2" cstate="print"/>
            <a:stretch>
              <a:fillRect/>
            </a:stretch>
          </p:blipFill>
          <p:spPr>
            <a:xfrm>
              <a:off x="6163671" y="5399132"/>
              <a:ext cx="198374" cy="229311"/>
            </a:xfrm>
            <a:prstGeom prst="rect">
              <a:avLst/>
            </a:prstGeom>
          </p:spPr>
        </p:pic>
        <p:sp>
          <p:nvSpPr>
            <p:cNvPr id="8" name="object 6">
              <a:extLst>
                <a:ext uri="{FF2B5EF4-FFF2-40B4-BE49-F238E27FC236}">
                  <a16:creationId xmlns:a16="http://schemas.microsoft.com/office/drawing/2014/main" id="{40D7D4F2-EEF3-FF4C-ACF1-A9803D8661B1}"/>
                </a:ext>
              </a:extLst>
            </p:cNvPr>
            <p:cNvSpPr/>
            <p:nvPr/>
          </p:nvSpPr>
          <p:spPr>
            <a:xfrm>
              <a:off x="6413246" y="5295341"/>
              <a:ext cx="60960" cy="327660"/>
            </a:xfrm>
            <a:custGeom>
              <a:avLst/>
              <a:gdLst/>
              <a:ahLst/>
              <a:cxnLst/>
              <a:rect l="l" t="t" r="r" b="b"/>
              <a:pathLst>
                <a:path w="60960" h="327660">
                  <a:moveTo>
                    <a:pt x="51219" y="108877"/>
                  </a:moveTo>
                  <a:lnTo>
                    <a:pt x="9702" y="108877"/>
                  </a:lnTo>
                  <a:lnTo>
                    <a:pt x="9702" y="327571"/>
                  </a:lnTo>
                  <a:lnTo>
                    <a:pt x="51219" y="327571"/>
                  </a:lnTo>
                  <a:lnTo>
                    <a:pt x="51219" y="108877"/>
                  </a:lnTo>
                  <a:close/>
                </a:path>
                <a:path w="60960" h="327660">
                  <a:moveTo>
                    <a:pt x="38773" y="0"/>
                  </a:moveTo>
                  <a:lnTo>
                    <a:pt x="22148" y="0"/>
                  </a:lnTo>
                  <a:lnTo>
                    <a:pt x="15011" y="2997"/>
                  </a:lnTo>
                  <a:lnTo>
                    <a:pt x="3009" y="14998"/>
                  </a:lnTo>
                  <a:lnTo>
                    <a:pt x="0" y="22136"/>
                  </a:lnTo>
                  <a:lnTo>
                    <a:pt x="0" y="38747"/>
                  </a:lnTo>
                  <a:lnTo>
                    <a:pt x="3009" y="45910"/>
                  </a:lnTo>
                  <a:lnTo>
                    <a:pt x="15011" y="57912"/>
                  </a:lnTo>
                  <a:lnTo>
                    <a:pt x="22148" y="60883"/>
                  </a:lnTo>
                  <a:lnTo>
                    <a:pt x="38773" y="60883"/>
                  </a:lnTo>
                  <a:lnTo>
                    <a:pt x="45923" y="57912"/>
                  </a:lnTo>
                  <a:lnTo>
                    <a:pt x="51904" y="51892"/>
                  </a:lnTo>
                  <a:lnTo>
                    <a:pt x="57912" y="45910"/>
                  </a:lnTo>
                  <a:lnTo>
                    <a:pt x="60921" y="38747"/>
                  </a:lnTo>
                  <a:lnTo>
                    <a:pt x="60921" y="22136"/>
                  </a:lnTo>
                  <a:lnTo>
                    <a:pt x="57912" y="14998"/>
                  </a:lnTo>
                  <a:lnTo>
                    <a:pt x="45923" y="2997"/>
                  </a:lnTo>
                  <a:lnTo>
                    <a:pt x="38773" y="0"/>
                  </a:lnTo>
                  <a:close/>
                </a:path>
              </a:pathLst>
            </a:custGeom>
            <a:solidFill>
              <a:srgbClr val="C3C3C2"/>
            </a:solidFill>
          </p:spPr>
          <p:txBody>
            <a:bodyPr wrap="square" lIns="0" tIns="0" rIns="0" bIns="0" rtlCol="0"/>
            <a:lstStyle/>
            <a:p>
              <a:endParaRPr/>
            </a:p>
          </p:txBody>
        </p:sp>
        <p:pic>
          <p:nvPicPr>
            <p:cNvPr id="9" name="object 7">
              <a:extLst>
                <a:ext uri="{FF2B5EF4-FFF2-40B4-BE49-F238E27FC236}">
                  <a16:creationId xmlns:a16="http://schemas.microsoft.com/office/drawing/2014/main" id="{0BF810A1-69A0-4C44-8D39-D25684133559}"/>
                </a:ext>
              </a:extLst>
            </p:cNvPr>
            <p:cNvPicPr/>
            <p:nvPr/>
          </p:nvPicPr>
          <p:blipFill>
            <a:blip r:embed="rId3" cstate="print"/>
            <a:stretch>
              <a:fillRect/>
            </a:stretch>
          </p:blipFill>
          <p:spPr>
            <a:xfrm>
              <a:off x="6540582" y="5398689"/>
              <a:ext cx="219621" cy="229755"/>
            </a:xfrm>
            <a:prstGeom prst="rect">
              <a:avLst/>
            </a:prstGeom>
          </p:spPr>
        </p:pic>
        <p:grpSp>
          <p:nvGrpSpPr>
            <p:cNvPr id="10" name="object 8">
              <a:extLst>
                <a:ext uri="{FF2B5EF4-FFF2-40B4-BE49-F238E27FC236}">
                  <a16:creationId xmlns:a16="http://schemas.microsoft.com/office/drawing/2014/main" id="{B2908DA3-ED7E-0347-891F-C7C6A3E3086D}"/>
                </a:ext>
              </a:extLst>
            </p:cNvPr>
            <p:cNvGrpSpPr/>
            <p:nvPr/>
          </p:nvGrpSpPr>
          <p:grpSpPr>
            <a:xfrm>
              <a:off x="6814658" y="5342855"/>
              <a:ext cx="365125" cy="285750"/>
              <a:chOff x="6814658" y="5342855"/>
              <a:chExt cx="365125" cy="285750"/>
            </a:xfrm>
          </p:grpSpPr>
          <p:pic>
            <p:nvPicPr>
              <p:cNvPr id="11" name="object 9">
                <a:extLst>
                  <a:ext uri="{FF2B5EF4-FFF2-40B4-BE49-F238E27FC236}">
                    <a16:creationId xmlns:a16="http://schemas.microsoft.com/office/drawing/2014/main" id="{FCC7F4E5-61B1-AC48-AD2A-05751E82ADFE}"/>
                  </a:ext>
                </a:extLst>
              </p:cNvPr>
              <p:cNvPicPr/>
              <p:nvPr/>
            </p:nvPicPr>
            <p:blipFill>
              <a:blip r:embed="rId4" cstate="print"/>
              <a:stretch>
                <a:fillRect/>
              </a:stretch>
            </p:blipFill>
            <p:spPr>
              <a:xfrm>
                <a:off x="6814658" y="5398687"/>
                <a:ext cx="173012" cy="229755"/>
              </a:xfrm>
              <a:prstGeom prst="rect">
                <a:avLst/>
              </a:prstGeom>
            </p:spPr>
          </p:pic>
          <p:sp>
            <p:nvSpPr>
              <p:cNvPr id="12" name="object 10">
                <a:extLst>
                  <a:ext uri="{FF2B5EF4-FFF2-40B4-BE49-F238E27FC236}">
                    <a16:creationId xmlns:a16="http://schemas.microsoft.com/office/drawing/2014/main" id="{07BB8ADB-C82A-2D4D-88F1-28DE9FD1D626}"/>
                  </a:ext>
                </a:extLst>
              </p:cNvPr>
              <p:cNvSpPr/>
              <p:nvPr/>
            </p:nvSpPr>
            <p:spPr>
              <a:xfrm>
                <a:off x="7029162" y="5342855"/>
                <a:ext cx="150495" cy="285750"/>
              </a:xfrm>
              <a:custGeom>
                <a:avLst/>
                <a:gdLst/>
                <a:ahLst/>
                <a:cxnLst/>
                <a:rect l="l" t="t" r="r" b="b"/>
                <a:pathLst>
                  <a:path w="150495" h="285750">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p:spPr>
            <p:txBody>
              <a:bodyPr wrap="square" lIns="0" tIns="0" rIns="0" bIns="0" rtlCol="0"/>
              <a:lstStyle/>
              <a:p>
                <a:endParaRPr/>
              </a:p>
            </p:txBody>
          </p:sp>
        </p:grpSp>
        <p:pic>
          <p:nvPicPr>
            <p:cNvPr id="13" name="object 11">
              <a:extLst>
                <a:ext uri="{FF2B5EF4-FFF2-40B4-BE49-F238E27FC236}">
                  <a16:creationId xmlns:a16="http://schemas.microsoft.com/office/drawing/2014/main" id="{3A459045-624C-EA40-940C-29B8908D12CB}"/>
                </a:ext>
              </a:extLst>
            </p:cNvPr>
            <p:cNvPicPr/>
            <p:nvPr/>
          </p:nvPicPr>
          <p:blipFill>
            <a:blip r:embed="rId5" cstate="print"/>
            <a:stretch>
              <a:fillRect/>
            </a:stretch>
          </p:blipFill>
          <p:spPr>
            <a:xfrm>
              <a:off x="7244174" y="5398691"/>
              <a:ext cx="191465" cy="229755"/>
            </a:xfrm>
            <a:prstGeom prst="rect">
              <a:avLst/>
            </a:prstGeom>
          </p:spPr>
        </p:pic>
        <p:pic>
          <p:nvPicPr>
            <p:cNvPr id="14" name="object 12">
              <a:extLst>
                <a:ext uri="{FF2B5EF4-FFF2-40B4-BE49-F238E27FC236}">
                  <a16:creationId xmlns:a16="http://schemas.microsoft.com/office/drawing/2014/main" id="{2A30D390-F7F6-254B-B9ED-8FB2BEC52EA0}"/>
                </a:ext>
              </a:extLst>
            </p:cNvPr>
            <p:cNvPicPr/>
            <p:nvPr/>
          </p:nvPicPr>
          <p:blipFill>
            <a:blip r:embed="rId2" cstate="print"/>
            <a:stretch>
              <a:fillRect/>
            </a:stretch>
          </p:blipFill>
          <p:spPr>
            <a:xfrm>
              <a:off x="7506703" y="5399132"/>
              <a:ext cx="198374" cy="229311"/>
            </a:xfrm>
            <a:prstGeom prst="rect">
              <a:avLst/>
            </a:prstGeom>
          </p:spPr>
        </p:pic>
        <p:sp>
          <p:nvSpPr>
            <p:cNvPr id="15" name="object 13">
              <a:extLst>
                <a:ext uri="{FF2B5EF4-FFF2-40B4-BE49-F238E27FC236}">
                  <a16:creationId xmlns:a16="http://schemas.microsoft.com/office/drawing/2014/main" id="{6F75B9AB-C8B9-C141-AC6F-7913EA52F1F8}"/>
                </a:ext>
              </a:extLst>
            </p:cNvPr>
            <p:cNvSpPr/>
            <p:nvPr/>
          </p:nvSpPr>
          <p:spPr>
            <a:xfrm>
              <a:off x="7756283" y="5295341"/>
              <a:ext cx="60960" cy="327660"/>
            </a:xfrm>
            <a:custGeom>
              <a:avLst/>
              <a:gdLst/>
              <a:ahLst/>
              <a:cxnLst/>
              <a:rect l="l" t="t" r="r" b="b"/>
              <a:pathLst>
                <a:path w="60959" h="327660">
                  <a:moveTo>
                    <a:pt x="51219" y="108877"/>
                  </a:moveTo>
                  <a:lnTo>
                    <a:pt x="9702" y="108877"/>
                  </a:lnTo>
                  <a:lnTo>
                    <a:pt x="9702" y="327571"/>
                  </a:lnTo>
                  <a:lnTo>
                    <a:pt x="51219" y="327571"/>
                  </a:lnTo>
                  <a:lnTo>
                    <a:pt x="51219" y="108877"/>
                  </a:lnTo>
                  <a:close/>
                </a:path>
                <a:path w="60959" h="327660">
                  <a:moveTo>
                    <a:pt x="38773" y="0"/>
                  </a:moveTo>
                  <a:lnTo>
                    <a:pt x="22148" y="0"/>
                  </a:lnTo>
                  <a:lnTo>
                    <a:pt x="14998" y="2997"/>
                  </a:lnTo>
                  <a:lnTo>
                    <a:pt x="3009" y="14998"/>
                  </a:lnTo>
                  <a:lnTo>
                    <a:pt x="0" y="22136"/>
                  </a:lnTo>
                  <a:lnTo>
                    <a:pt x="0" y="38747"/>
                  </a:lnTo>
                  <a:lnTo>
                    <a:pt x="3009" y="45910"/>
                  </a:lnTo>
                  <a:lnTo>
                    <a:pt x="9017" y="51892"/>
                  </a:lnTo>
                  <a:lnTo>
                    <a:pt x="14998" y="57912"/>
                  </a:lnTo>
                  <a:lnTo>
                    <a:pt x="22148" y="60883"/>
                  </a:lnTo>
                  <a:lnTo>
                    <a:pt x="38773" y="60883"/>
                  </a:lnTo>
                  <a:lnTo>
                    <a:pt x="45910" y="57912"/>
                  </a:lnTo>
                  <a:lnTo>
                    <a:pt x="57912" y="45910"/>
                  </a:lnTo>
                  <a:lnTo>
                    <a:pt x="60909" y="38747"/>
                  </a:lnTo>
                  <a:lnTo>
                    <a:pt x="60909" y="22136"/>
                  </a:lnTo>
                  <a:lnTo>
                    <a:pt x="57912" y="14998"/>
                  </a:lnTo>
                  <a:lnTo>
                    <a:pt x="45910" y="2997"/>
                  </a:lnTo>
                  <a:lnTo>
                    <a:pt x="38773" y="0"/>
                  </a:lnTo>
                  <a:close/>
                </a:path>
              </a:pathLst>
            </a:custGeom>
            <a:solidFill>
              <a:srgbClr val="C3C3C2"/>
            </a:solidFill>
          </p:spPr>
          <p:txBody>
            <a:bodyPr wrap="square" lIns="0" tIns="0" rIns="0" bIns="0" rtlCol="0"/>
            <a:lstStyle/>
            <a:p>
              <a:endParaRPr/>
            </a:p>
          </p:txBody>
        </p:sp>
        <p:pic>
          <p:nvPicPr>
            <p:cNvPr id="16" name="object 14">
              <a:extLst>
                <a:ext uri="{FF2B5EF4-FFF2-40B4-BE49-F238E27FC236}">
                  <a16:creationId xmlns:a16="http://schemas.microsoft.com/office/drawing/2014/main" id="{D3B52F68-7B81-DE46-8651-40769965C8EB}"/>
                </a:ext>
              </a:extLst>
            </p:cNvPr>
            <p:cNvPicPr/>
            <p:nvPr/>
          </p:nvPicPr>
          <p:blipFill>
            <a:blip r:embed="rId6" cstate="print"/>
            <a:stretch>
              <a:fillRect/>
            </a:stretch>
          </p:blipFill>
          <p:spPr>
            <a:xfrm>
              <a:off x="7885935" y="5398689"/>
              <a:ext cx="232524" cy="229755"/>
            </a:xfrm>
            <a:prstGeom prst="rect">
              <a:avLst/>
            </a:prstGeom>
          </p:spPr>
        </p:pic>
        <p:pic>
          <p:nvPicPr>
            <p:cNvPr id="17" name="object 15">
              <a:extLst>
                <a:ext uri="{FF2B5EF4-FFF2-40B4-BE49-F238E27FC236}">
                  <a16:creationId xmlns:a16="http://schemas.microsoft.com/office/drawing/2014/main" id="{BC4B40A9-EA43-774D-8106-3D9B831F55BB}"/>
                </a:ext>
              </a:extLst>
            </p:cNvPr>
            <p:cNvPicPr/>
            <p:nvPr/>
          </p:nvPicPr>
          <p:blipFill>
            <a:blip r:embed="rId7" cstate="print"/>
            <a:stretch>
              <a:fillRect/>
            </a:stretch>
          </p:blipFill>
          <p:spPr>
            <a:xfrm>
              <a:off x="8193644" y="5398684"/>
              <a:ext cx="193776" cy="224231"/>
            </a:xfrm>
            <a:prstGeom prst="rect">
              <a:avLst/>
            </a:prstGeom>
          </p:spPr>
        </p:pic>
        <p:pic>
          <p:nvPicPr>
            <p:cNvPr id="18" name="object 16">
              <a:extLst>
                <a:ext uri="{FF2B5EF4-FFF2-40B4-BE49-F238E27FC236}">
                  <a16:creationId xmlns:a16="http://schemas.microsoft.com/office/drawing/2014/main" id="{F4FDBFDE-676F-D547-9B4F-F6306C354D86}"/>
                </a:ext>
              </a:extLst>
            </p:cNvPr>
            <p:cNvPicPr/>
            <p:nvPr/>
          </p:nvPicPr>
          <p:blipFill>
            <a:blip r:embed="rId8" cstate="print"/>
            <a:stretch>
              <a:fillRect/>
            </a:stretch>
          </p:blipFill>
          <p:spPr>
            <a:xfrm>
              <a:off x="8462650" y="5398691"/>
              <a:ext cx="191452" cy="229755"/>
            </a:xfrm>
            <a:prstGeom prst="rect">
              <a:avLst/>
            </a:prstGeom>
          </p:spPr>
        </p:pic>
        <p:sp>
          <p:nvSpPr>
            <p:cNvPr id="19" name="object 17">
              <a:extLst>
                <a:ext uri="{FF2B5EF4-FFF2-40B4-BE49-F238E27FC236}">
                  <a16:creationId xmlns:a16="http://schemas.microsoft.com/office/drawing/2014/main" id="{45F02190-58B4-104A-B30E-FA317DC1E16E}"/>
                </a:ext>
              </a:extLst>
            </p:cNvPr>
            <p:cNvSpPr/>
            <p:nvPr/>
          </p:nvSpPr>
          <p:spPr>
            <a:xfrm>
              <a:off x="8735745" y="5398684"/>
              <a:ext cx="330835" cy="224790"/>
            </a:xfrm>
            <a:custGeom>
              <a:avLst/>
              <a:gdLst/>
              <a:ahLst/>
              <a:cxnLst/>
              <a:rect l="l" t="t" r="r" b="b"/>
              <a:pathLst>
                <a:path w="330834" h="224789">
                  <a:moveTo>
                    <a:pt x="247281" y="0"/>
                  </a:moveTo>
                  <a:lnTo>
                    <a:pt x="208089" y="10147"/>
                  </a:lnTo>
                  <a:lnTo>
                    <a:pt x="178092" y="40601"/>
                  </a:lnTo>
                  <a:lnTo>
                    <a:pt x="172410" y="31078"/>
                  </a:lnTo>
                  <a:lnTo>
                    <a:pt x="142074" y="5711"/>
                  </a:lnTo>
                  <a:lnTo>
                    <a:pt x="109804" y="0"/>
                  </a:lnTo>
                  <a:lnTo>
                    <a:pt x="102581" y="273"/>
                  </a:lnTo>
                  <a:lnTo>
                    <a:pt x="55600" y="19138"/>
                  </a:lnTo>
                  <a:lnTo>
                    <a:pt x="39687" y="39674"/>
                  </a:lnTo>
                  <a:lnTo>
                    <a:pt x="38760" y="39674"/>
                  </a:lnTo>
                  <a:lnTo>
                    <a:pt x="38760" y="5537"/>
                  </a:lnTo>
                  <a:lnTo>
                    <a:pt x="0" y="5537"/>
                  </a:lnTo>
                  <a:lnTo>
                    <a:pt x="0" y="224231"/>
                  </a:lnTo>
                  <a:lnTo>
                    <a:pt x="41541" y="224231"/>
                  </a:lnTo>
                  <a:lnTo>
                    <a:pt x="41541" y="110731"/>
                  </a:lnTo>
                  <a:lnTo>
                    <a:pt x="41826" y="101803"/>
                  </a:lnTo>
                  <a:lnTo>
                    <a:pt x="54865" y="60966"/>
                  </a:lnTo>
                  <a:lnTo>
                    <a:pt x="90906" y="38747"/>
                  </a:lnTo>
                  <a:lnTo>
                    <a:pt x="108432" y="38747"/>
                  </a:lnTo>
                  <a:lnTo>
                    <a:pt x="139560" y="65138"/>
                  </a:lnTo>
                  <a:lnTo>
                    <a:pt x="144411" y="224231"/>
                  </a:lnTo>
                  <a:lnTo>
                    <a:pt x="185928" y="224231"/>
                  </a:lnTo>
                  <a:lnTo>
                    <a:pt x="185928" y="104724"/>
                  </a:lnTo>
                  <a:lnTo>
                    <a:pt x="186735" y="90853"/>
                  </a:lnTo>
                  <a:lnTo>
                    <a:pt x="206374" y="49131"/>
                  </a:lnTo>
                  <a:lnTo>
                    <a:pt x="241757" y="38747"/>
                  </a:lnTo>
                  <a:lnTo>
                    <a:pt x="251891" y="38747"/>
                  </a:lnTo>
                  <a:lnTo>
                    <a:pt x="283895" y="63982"/>
                  </a:lnTo>
                  <a:lnTo>
                    <a:pt x="288823" y="94132"/>
                  </a:lnTo>
                  <a:lnTo>
                    <a:pt x="288823" y="224231"/>
                  </a:lnTo>
                  <a:lnTo>
                    <a:pt x="330339" y="224231"/>
                  </a:lnTo>
                  <a:lnTo>
                    <a:pt x="330339" y="96888"/>
                  </a:lnTo>
                  <a:lnTo>
                    <a:pt x="330121" y="87731"/>
                  </a:lnTo>
                  <a:lnTo>
                    <a:pt x="321973" y="44738"/>
                  </a:lnTo>
                  <a:lnTo>
                    <a:pt x="296454" y="12784"/>
                  </a:lnTo>
                  <a:lnTo>
                    <a:pt x="259400" y="519"/>
                  </a:lnTo>
                  <a:lnTo>
                    <a:pt x="247281" y="0"/>
                  </a:lnTo>
                  <a:close/>
                </a:path>
              </a:pathLst>
            </a:custGeom>
            <a:solidFill>
              <a:srgbClr val="C3C3C2"/>
            </a:solidFill>
          </p:spPr>
          <p:txBody>
            <a:bodyPr wrap="square" lIns="0" tIns="0" rIns="0" bIns="0" rtlCol="0"/>
            <a:lstStyle/>
            <a:p>
              <a:endParaRPr/>
            </a:p>
          </p:txBody>
        </p:sp>
        <p:sp>
          <p:nvSpPr>
            <p:cNvPr id="20" name="object 18">
              <a:extLst>
                <a:ext uri="{FF2B5EF4-FFF2-40B4-BE49-F238E27FC236}">
                  <a16:creationId xmlns:a16="http://schemas.microsoft.com/office/drawing/2014/main" id="{7470F381-1BB9-4840-BA97-3F1ABF533450}"/>
                </a:ext>
              </a:extLst>
            </p:cNvPr>
            <p:cNvSpPr/>
            <p:nvPr/>
          </p:nvSpPr>
          <p:spPr>
            <a:xfrm>
              <a:off x="9145447" y="5295341"/>
              <a:ext cx="60960" cy="327660"/>
            </a:xfrm>
            <a:custGeom>
              <a:avLst/>
              <a:gdLst/>
              <a:ahLst/>
              <a:cxnLst/>
              <a:rect l="l" t="t" r="r" b="b"/>
              <a:pathLst>
                <a:path w="60959" h="327660">
                  <a:moveTo>
                    <a:pt x="51206" y="108877"/>
                  </a:moveTo>
                  <a:lnTo>
                    <a:pt x="9690" y="108877"/>
                  </a:lnTo>
                  <a:lnTo>
                    <a:pt x="9690" y="327571"/>
                  </a:lnTo>
                  <a:lnTo>
                    <a:pt x="51206" y="327571"/>
                  </a:lnTo>
                  <a:lnTo>
                    <a:pt x="51206" y="108877"/>
                  </a:lnTo>
                  <a:close/>
                </a:path>
                <a:path w="60959" h="327660">
                  <a:moveTo>
                    <a:pt x="38773" y="0"/>
                  </a:moveTo>
                  <a:lnTo>
                    <a:pt x="22136" y="0"/>
                  </a:lnTo>
                  <a:lnTo>
                    <a:pt x="14985" y="2997"/>
                  </a:lnTo>
                  <a:lnTo>
                    <a:pt x="2997" y="14998"/>
                  </a:lnTo>
                  <a:lnTo>
                    <a:pt x="0" y="22136"/>
                  </a:lnTo>
                  <a:lnTo>
                    <a:pt x="0" y="38747"/>
                  </a:lnTo>
                  <a:lnTo>
                    <a:pt x="2997" y="45910"/>
                  </a:lnTo>
                  <a:lnTo>
                    <a:pt x="9004" y="51892"/>
                  </a:lnTo>
                  <a:lnTo>
                    <a:pt x="14985" y="57912"/>
                  </a:lnTo>
                  <a:lnTo>
                    <a:pt x="22136" y="60883"/>
                  </a:lnTo>
                  <a:lnTo>
                    <a:pt x="38773" y="60883"/>
                  </a:lnTo>
                  <a:lnTo>
                    <a:pt x="45910" y="57912"/>
                  </a:lnTo>
                  <a:lnTo>
                    <a:pt x="51892" y="51892"/>
                  </a:lnTo>
                  <a:lnTo>
                    <a:pt x="57899" y="45910"/>
                  </a:lnTo>
                  <a:lnTo>
                    <a:pt x="60909" y="38747"/>
                  </a:lnTo>
                  <a:lnTo>
                    <a:pt x="60909" y="22136"/>
                  </a:lnTo>
                  <a:lnTo>
                    <a:pt x="57899" y="14998"/>
                  </a:lnTo>
                  <a:lnTo>
                    <a:pt x="45910" y="2997"/>
                  </a:lnTo>
                  <a:lnTo>
                    <a:pt x="38773" y="0"/>
                  </a:lnTo>
                  <a:close/>
                </a:path>
              </a:pathLst>
            </a:custGeom>
            <a:solidFill>
              <a:srgbClr val="C3C3C2"/>
            </a:solidFill>
          </p:spPr>
          <p:txBody>
            <a:bodyPr wrap="square" lIns="0" tIns="0" rIns="0" bIns="0" rtlCol="0"/>
            <a:lstStyle/>
            <a:p>
              <a:endParaRPr/>
            </a:p>
          </p:txBody>
        </p:sp>
        <p:pic>
          <p:nvPicPr>
            <p:cNvPr id="21" name="object 19">
              <a:extLst>
                <a:ext uri="{FF2B5EF4-FFF2-40B4-BE49-F238E27FC236}">
                  <a16:creationId xmlns:a16="http://schemas.microsoft.com/office/drawing/2014/main" id="{314E315C-25BE-DC49-B04C-DA7D4F3E9759}"/>
                </a:ext>
              </a:extLst>
            </p:cNvPr>
            <p:cNvPicPr/>
            <p:nvPr/>
          </p:nvPicPr>
          <p:blipFill>
            <a:blip r:embed="rId9" cstate="print"/>
            <a:stretch>
              <a:fillRect/>
            </a:stretch>
          </p:blipFill>
          <p:spPr>
            <a:xfrm>
              <a:off x="9272775" y="5398689"/>
              <a:ext cx="219621" cy="229755"/>
            </a:xfrm>
            <a:prstGeom prst="rect">
              <a:avLst/>
            </a:prstGeom>
          </p:spPr>
        </p:pic>
        <p:pic>
          <p:nvPicPr>
            <p:cNvPr id="22" name="object 20">
              <a:extLst>
                <a:ext uri="{FF2B5EF4-FFF2-40B4-BE49-F238E27FC236}">
                  <a16:creationId xmlns:a16="http://schemas.microsoft.com/office/drawing/2014/main" id="{2EE2BF75-2B0F-AA42-9BEA-0AA36F41E842}"/>
                </a:ext>
              </a:extLst>
            </p:cNvPr>
            <p:cNvPicPr/>
            <p:nvPr/>
          </p:nvPicPr>
          <p:blipFill>
            <a:blip r:embed="rId7" cstate="print"/>
            <a:stretch>
              <a:fillRect/>
            </a:stretch>
          </p:blipFill>
          <p:spPr>
            <a:xfrm>
              <a:off x="9565276" y="5398684"/>
              <a:ext cx="193776" cy="224231"/>
            </a:xfrm>
            <a:prstGeom prst="rect">
              <a:avLst/>
            </a:prstGeom>
          </p:spPr>
        </p:pic>
        <p:sp>
          <p:nvSpPr>
            <p:cNvPr id="23" name="object 21">
              <a:extLst>
                <a:ext uri="{FF2B5EF4-FFF2-40B4-BE49-F238E27FC236}">
                  <a16:creationId xmlns:a16="http://schemas.microsoft.com/office/drawing/2014/main" id="{A2056A4D-0A9A-8C45-BBF3-32F25DCAF322}"/>
                </a:ext>
              </a:extLst>
            </p:cNvPr>
            <p:cNvSpPr/>
            <p:nvPr/>
          </p:nvSpPr>
          <p:spPr>
            <a:xfrm>
              <a:off x="9813018" y="5342855"/>
              <a:ext cx="150495" cy="285750"/>
            </a:xfrm>
            <a:custGeom>
              <a:avLst/>
              <a:gdLst/>
              <a:ahLst/>
              <a:cxnLst/>
              <a:rect l="l" t="t" r="r" b="b"/>
              <a:pathLst>
                <a:path w="150495" h="285750">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p:spPr>
          <p:txBody>
            <a:bodyPr wrap="square" lIns="0" tIns="0" rIns="0" bIns="0" rtlCol="0"/>
            <a:lstStyle/>
            <a:p>
              <a:endParaRPr/>
            </a:p>
          </p:txBody>
        </p:sp>
        <p:pic>
          <p:nvPicPr>
            <p:cNvPr id="24" name="object 22">
              <a:extLst>
                <a:ext uri="{FF2B5EF4-FFF2-40B4-BE49-F238E27FC236}">
                  <a16:creationId xmlns:a16="http://schemas.microsoft.com/office/drawing/2014/main" id="{B0172A0C-1527-5743-B540-5338CAD68F5F}"/>
                </a:ext>
              </a:extLst>
            </p:cNvPr>
            <p:cNvPicPr/>
            <p:nvPr/>
          </p:nvPicPr>
          <p:blipFill>
            <a:blip r:embed="rId10" cstate="print"/>
            <a:stretch>
              <a:fillRect/>
            </a:stretch>
          </p:blipFill>
          <p:spPr>
            <a:xfrm>
              <a:off x="10028030" y="5398689"/>
              <a:ext cx="232536" cy="229755"/>
            </a:xfrm>
            <a:prstGeom prst="rect">
              <a:avLst/>
            </a:prstGeom>
          </p:spPr>
        </p:pic>
        <p:sp>
          <p:nvSpPr>
            <p:cNvPr id="25" name="object 23">
              <a:extLst>
                <a:ext uri="{FF2B5EF4-FFF2-40B4-BE49-F238E27FC236}">
                  <a16:creationId xmlns:a16="http://schemas.microsoft.com/office/drawing/2014/main" id="{659F6A09-E989-7D4E-80E7-B1316851645C}"/>
                </a:ext>
              </a:extLst>
            </p:cNvPr>
            <p:cNvSpPr/>
            <p:nvPr/>
          </p:nvSpPr>
          <p:spPr>
            <a:xfrm>
              <a:off x="4565596" y="3264858"/>
              <a:ext cx="754380" cy="2336800"/>
            </a:xfrm>
            <a:custGeom>
              <a:avLst/>
              <a:gdLst/>
              <a:ahLst/>
              <a:cxnLst/>
              <a:rect l="l" t="t" r="r" b="b"/>
              <a:pathLst>
                <a:path w="754379" h="2336800">
                  <a:moveTo>
                    <a:pt x="754367" y="0"/>
                  </a:moveTo>
                  <a:lnTo>
                    <a:pt x="646961" y="0"/>
                  </a:lnTo>
                  <a:lnTo>
                    <a:pt x="600335" y="12699"/>
                  </a:lnTo>
                  <a:lnTo>
                    <a:pt x="554661" y="12699"/>
                  </a:lnTo>
                  <a:lnTo>
                    <a:pt x="466585" y="38099"/>
                  </a:lnTo>
                  <a:lnTo>
                    <a:pt x="424392" y="63499"/>
                  </a:lnTo>
                  <a:lnTo>
                    <a:pt x="383568" y="76199"/>
                  </a:lnTo>
                  <a:lnTo>
                    <a:pt x="344217" y="101599"/>
                  </a:lnTo>
                  <a:lnTo>
                    <a:pt x="306443" y="126999"/>
                  </a:lnTo>
                  <a:lnTo>
                    <a:pt x="270351" y="152399"/>
                  </a:lnTo>
                  <a:lnTo>
                    <a:pt x="236044" y="177799"/>
                  </a:lnTo>
                  <a:lnTo>
                    <a:pt x="203628" y="203199"/>
                  </a:lnTo>
                  <a:lnTo>
                    <a:pt x="173206" y="241299"/>
                  </a:lnTo>
                  <a:lnTo>
                    <a:pt x="144883" y="279399"/>
                  </a:lnTo>
                  <a:lnTo>
                    <a:pt x="118762" y="304799"/>
                  </a:lnTo>
                  <a:lnTo>
                    <a:pt x="94948" y="342899"/>
                  </a:lnTo>
                  <a:lnTo>
                    <a:pt x="73546" y="380999"/>
                  </a:lnTo>
                  <a:lnTo>
                    <a:pt x="54659" y="431799"/>
                  </a:lnTo>
                  <a:lnTo>
                    <a:pt x="38392" y="469899"/>
                  </a:lnTo>
                  <a:lnTo>
                    <a:pt x="24849" y="507999"/>
                  </a:lnTo>
                  <a:lnTo>
                    <a:pt x="14133" y="558799"/>
                  </a:lnTo>
                  <a:lnTo>
                    <a:pt x="6351" y="609599"/>
                  </a:lnTo>
                  <a:lnTo>
                    <a:pt x="1605" y="647699"/>
                  </a:lnTo>
                  <a:lnTo>
                    <a:pt x="0" y="698499"/>
                  </a:lnTo>
                  <a:lnTo>
                    <a:pt x="1761" y="749299"/>
                  </a:lnTo>
                  <a:lnTo>
                    <a:pt x="6967" y="800099"/>
                  </a:lnTo>
                  <a:lnTo>
                    <a:pt x="15496" y="838199"/>
                  </a:lnTo>
                  <a:lnTo>
                    <a:pt x="27228" y="888999"/>
                  </a:lnTo>
                  <a:lnTo>
                    <a:pt x="42043" y="939799"/>
                  </a:lnTo>
                  <a:lnTo>
                    <a:pt x="59821" y="977899"/>
                  </a:lnTo>
                  <a:lnTo>
                    <a:pt x="80442" y="1015999"/>
                  </a:lnTo>
                  <a:lnTo>
                    <a:pt x="103786" y="1066799"/>
                  </a:lnTo>
                  <a:lnTo>
                    <a:pt x="129732" y="1104899"/>
                  </a:lnTo>
                  <a:lnTo>
                    <a:pt x="158160" y="1142999"/>
                  </a:lnTo>
                  <a:lnTo>
                    <a:pt x="188950" y="1168399"/>
                  </a:lnTo>
                  <a:lnTo>
                    <a:pt x="158160" y="1206499"/>
                  </a:lnTo>
                  <a:lnTo>
                    <a:pt x="129732" y="1244599"/>
                  </a:lnTo>
                  <a:lnTo>
                    <a:pt x="103786" y="1282699"/>
                  </a:lnTo>
                  <a:lnTo>
                    <a:pt x="80442" y="1320799"/>
                  </a:lnTo>
                  <a:lnTo>
                    <a:pt x="59821" y="1371599"/>
                  </a:lnTo>
                  <a:lnTo>
                    <a:pt x="42043" y="1409699"/>
                  </a:lnTo>
                  <a:lnTo>
                    <a:pt x="27228" y="1460499"/>
                  </a:lnTo>
                  <a:lnTo>
                    <a:pt x="15496" y="1498599"/>
                  </a:lnTo>
                  <a:lnTo>
                    <a:pt x="6967" y="1549399"/>
                  </a:lnTo>
                  <a:lnTo>
                    <a:pt x="1761" y="1600199"/>
                  </a:lnTo>
                  <a:lnTo>
                    <a:pt x="0" y="1651000"/>
                  </a:lnTo>
                  <a:lnTo>
                    <a:pt x="1605" y="1701800"/>
                  </a:lnTo>
                  <a:lnTo>
                    <a:pt x="6351" y="1739900"/>
                  </a:lnTo>
                  <a:lnTo>
                    <a:pt x="14133" y="1790700"/>
                  </a:lnTo>
                  <a:lnTo>
                    <a:pt x="24849" y="1828800"/>
                  </a:lnTo>
                  <a:lnTo>
                    <a:pt x="38392" y="1879600"/>
                  </a:lnTo>
                  <a:lnTo>
                    <a:pt x="54659" y="1917700"/>
                  </a:lnTo>
                  <a:lnTo>
                    <a:pt x="73546" y="1955800"/>
                  </a:lnTo>
                  <a:lnTo>
                    <a:pt x="94948" y="1993900"/>
                  </a:lnTo>
                  <a:lnTo>
                    <a:pt x="118762" y="2032000"/>
                  </a:lnTo>
                  <a:lnTo>
                    <a:pt x="144883" y="2070100"/>
                  </a:lnTo>
                  <a:lnTo>
                    <a:pt x="173206" y="2108200"/>
                  </a:lnTo>
                  <a:lnTo>
                    <a:pt x="203628" y="2133600"/>
                  </a:lnTo>
                  <a:lnTo>
                    <a:pt x="236044" y="2171700"/>
                  </a:lnTo>
                  <a:lnTo>
                    <a:pt x="270351" y="2197100"/>
                  </a:lnTo>
                  <a:lnTo>
                    <a:pt x="306443" y="2222500"/>
                  </a:lnTo>
                  <a:lnTo>
                    <a:pt x="344217" y="2247900"/>
                  </a:lnTo>
                  <a:lnTo>
                    <a:pt x="383568" y="2273300"/>
                  </a:lnTo>
                  <a:lnTo>
                    <a:pt x="424392" y="2286000"/>
                  </a:lnTo>
                  <a:lnTo>
                    <a:pt x="466585" y="2298700"/>
                  </a:lnTo>
                  <a:lnTo>
                    <a:pt x="510043" y="2324100"/>
                  </a:lnTo>
                  <a:lnTo>
                    <a:pt x="554661" y="2324100"/>
                  </a:lnTo>
                  <a:lnTo>
                    <a:pt x="600335" y="2336800"/>
                  </a:lnTo>
                  <a:lnTo>
                    <a:pt x="754367" y="2336800"/>
                  </a:lnTo>
                  <a:lnTo>
                    <a:pt x="754367" y="2311400"/>
                  </a:lnTo>
                  <a:lnTo>
                    <a:pt x="600555" y="2311400"/>
                  </a:lnTo>
                  <a:lnTo>
                    <a:pt x="510681" y="2286000"/>
                  </a:lnTo>
                  <a:lnTo>
                    <a:pt x="425720" y="2260600"/>
                  </a:lnTo>
                  <a:lnTo>
                    <a:pt x="385364" y="2235200"/>
                  </a:lnTo>
                  <a:lnTo>
                    <a:pt x="346577" y="2209800"/>
                  </a:lnTo>
                  <a:lnTo>
                    <a:pt x="309471" y="2184400"/>
                  </a:lnTo>
                  <a:lnTo>
                    <a:pt x="274160" y="2159000"/>
                  </a:lnTo>
                  <a:lnTo>
                    <a:pt x="240756" y="2133600"/>
                  </a:lnTo>
                  <a:lnTo>
                    <a:pt x="209374" y="2108200"/>
                  </a:lnTo>
                  <a:lnTo>
                    <a:pt x="180126" y="2070100"/>
                  </a:lnTo>
                  <a:lnTo>
                    <a:pt x="153126" y="2032000"/>
                  </a:lnTo>
                  <a:lnTo>
                    <a:pt x="128488" y="1993900"/>
                  </a:lnTo>
                  <a:lnTo>
                    <a:pt x="106323" y="1955800"/>
                  </a:lnTo>
                  <a:lnTo>
                    <a:pt x="86746" y="1917700"/>
                  </a:lnTo>
                  <a:lnTo>
                    <a:pt x="69871" y="1879600"/>
                  </a:lnTo>
                  <a:lnTo>
                    <a:pt x="55809" y="1828800"/>
                  </a:lnTo>
                  <a:lnTo>
                    <a:pt x="44675" y="1790700"/>
                  </a:lnTo>
                  <a:lnTo>
                    <a:pt x="36582" y="1739900"/>
                  </a:lnTo>
                  <a:lnTo>
                    <a:pt x="31643" y="1701800"/>
                  </a:lnTo>
                  <a:lnTo>
                    <a:pt x="29972" y="1651000"/>
                  </a:lnTo>
                  <a:lnTo>
                    <a:pt x="31999" y="1600199"/>
                  </a:lnTo>
                  <a:lnTo>
                    <a:pt x="37981" y="1549399"/>
                  </a:lnTo>
                  <a:lnTo>
                    <a:pt x="47764" y="1498599"/>
                  </a:lnTo>
                  <a:lnTo>
                    <a:pt x="61198" y="1447799"/>
                  </a:lnTo>
                  <a:lnTo>
                    <a:pt x="78131" y="1396999"/>
                  </a:lnTo>
                  <a:lnTo>
                    <a:pt x="98412" y="1358899"/>
                  </a:lnTo>
                  <a:lnTo>
                    <a:pt x="121887" y="1308099"/>
                  </a:lnTo>
                  <a:lnTo>
                    <a:pt x="148406" y="1269999"/>
                  </a:lnTo>
                  <a:lnTo>
                    <a:pt x="177817" y="1231899"/>
                  </a:lnTo>
                  <a:lnTo>
                    <a:pt x="209969" y="1193799"/>
                  </a:lnTo>
                  <a:lnTo>
                    <a:pt x="250380" y="1193799"/>
                  </a:lnTo>
                  <a:lnTo>
                    <a:pt x="230936" y="1168399"/>
                  </a:lnTo>
                  <a:lnTo>
                    <a:pt x="250380" y="1155699"/>
                  </a:lnTo>
                  <a:lnTo>
                    <a:pt x="209969" y="1155699"/>
                  </a:lnTo>
                  <a:lnTo>
                    <a:pt x="177817" y="1117599"/>
                  </a:lnTo>
                  <a:lnTo>
                    <a:pt x="148406" y="1079499"/>
                  </a:lnTo>
                  <a:lnTo>
                    <a:pt x="121887" y="1028699"/>
                  </a:lnTo>
                  <a:lnTo>
                    <a:pt x="98412" y="990599"/>
                  </a:lnTo>
                  <a:lnTo>
                    <a:pt x="78131" y="939799"/>
                  </a:lnTo>
                  <a:lnTo>
                    <a:pt x="61198" y="901699"/>
                  </a:lnTo>
                  <a:lnTo>
                    <a:pt x="47764" y="850899"/>
                  </a:lnTo>
                  <a:lnTo>
                    <a:pt x="37981" y="800099"/>
                  </a:lnTo>
                  <a:lnTo>
                    <a:pt x="31999" y="749299"/>
                  </a:lnTo>
                  <a:lnTo>
                    <a:pt x="29972" y="698499"/>
                  </a:lnTo>
                  <a:lnTo>
                    <a:pt x="31643" y="647699"/>
                  </a:lnTo>
                  <a:lnTo>
                    <a:pt x="36582" y="609599"/>
                  </a:lnTo>
                  <a:lnTo>
                    <a:pt x="44675" y="558799"/>
                  </a:lnTo>
                  <a:lnTo>
                    <a:pt x="55809" y="507999"/>
                  </a:lnTo>
                  <a:lnTo>
                    <a:pt x="69871" y="469899"/>
                  </a:lnTo>
                  <a:lnTo>
                    <a:pt x="86746" y="431799"/>
                  </a:lnTo>
                  <a:lnTo>
                    <a:pt x="106323" y="393699"/>
                  </a:lnTo>
                  <a:lnTo>
                    <a:pt x="128488" y="355599"/>
                  </a:lnTo>
                  <a:lnTo>
                    <a:pt x="153126" y="317499"/>
                  </a:lnTo>
                  <a:lnTo>
                    <a:pt x="180126" y="279399"/>
                  </a:lnTo>
                  <a:lnTo>
                    <a:pt x="209374" y="241299"/>
                  </a:lnTo>
                  <a:lnTo>
                    <a:pt x="240756" y="215899"/>
                  </a:lnTo>
                  <a:lnTo>
                    <a:pt x="274160" y="177799"/>
                  </a:lnTo>
                  <a:lnTo>
                    <a:pt x="309471" y="152399"/>
                  </a:lnTo>
                  <a:lnTo>
                    <a:pt x="346577" y="126999"/>
                  </a:lnTo>
                  <a:lnTo>
                    <a:pt x="385364" y="114299"/>
                  </a:lnTo>
                  <a:lnTo>
                    <a:pt x="425720" y="88899"/>
                  </a:lnTo>
                  <a:lnTo>
                    <a:pt x="510681" y="63499"/>
                  </a:lnTo>
                  <a:lnTo>
                    <a:pt x="600555" y="38099"/>
                  </a:lnTo>
                  <a:lnTo>
                    <a:pt x="754367" y="38099"/>
                  </a:lnTo>
                  <a:lnTo>
                    <a:pt x="754367" y="0"/>
                  </a:lnTo>
                  <a:close/>
                </a:path>
                <a:path w="754379" h="2336800">
                  <a:moveTo>
                    <a:pt x="250380" y="1193799"/>
                  </a:moveTo>
                  <a:lnTo>
                    <a:pt x="209969" y="1193799"/>
                  </a:lnTo>
                  <a:lnTo>
                    <a:pt x="229295" y="1206499"/>
                  </a:lnTo>
                  <a:lnTo>
                    <a:pt x="249296" y="1231899"/>
                  </a:lnTo>
                  <a:lnTo>
                    <a:pt x="269956" y="1244599"/>
                  </a:lnTo>
                  <a:lnTo>
                    <a:pt x="291261" y="1257299"/>
                  </a:lnTo>
                  <a:lnTo>
                    <a:pt x="260603" y="1295399"/>
                  </a:lnTo>
                  <a:lnTo>
                    <a:pt x="232867" y="1333499"/>
                  </a:lnTo>
                  <a:lnTo>
                    <a:pt x="208238" y="1371599"/>
                  </a:lnTo>
                  <a:lnTo>
                    <a:pt x="186896" y="1409699"/>
                  </a:lnTo>
                  <a:lnTo>
                    <a:pt x="169025" y="1460499"/>
                  </a:lnTo>
                  <a:lnTo>
                    <a:pt x="154808" y="1498599"/>
                  </a:lnTo>
                  <a:lnTo>
                    <a:pt x="144426" y="1549399"/>
                  </a:lnTo>
                  <a:lnTo>
                    <a:pt x="138064" y="1600199"/>
                  </a:lnTo>
                  <a:lnTo>
                    <a:pt x="135902" y="1651000"/>
                  </a:lnTo>
                  <a:lnTo>
                    <a:pt x="137956" y="1701800"/>
                  </a:lnTo>
                  <a:lnTo>
                    <a:pt x="144006" y="1739900"/>
                  </a:lnTo>
                  <a:lnTo>
                    <a:pt x="153882" y="1790700"/>
                  </a:lnTo>
                  <a:lnTo>
                    <a:pt x="167415" y="1828800"/>
                  </a:lnTo>
                  <a:lnTo>
                    <a:pt x="184437" y="1879600"/>
                  </a:lnTo>
                  <a:lnTo>
                    <a:pt x="204779" y="1917700"/>
                  </a:lnTo>
                  <a:lnTo>
                    <a:pt x="228272" y="1955800"/>
                  </a:lnTo>
                  <a:lnTo>
                    <a:pt x="254746" y="1993900"/>
                  </a:lnTo>
                  <a:lnTo>
                    <a:pt x="284033" y="2032000"/>
                  </a:lnTo>
                  <a:lnTo>
                    <a:pt x="315964" y="2057400"/>
                  </a:lnTo>
                  <a:lnTo>
                    <a:pt x="350369" y="2082800"/>
                  </a:lnTo>
                  <a:lnTo>
                    <a:pt x="387081" y="2120900"/>
                  </a:lnTo>
                  <a:lnTo>
                    <a:pt x="425929" y="2133600"/>
                  </a:lnTo>
                  <a:lnTo>
                    <a:pt x="466746" y="2159000"/>
                  </a:lnTo>
                  <a:lnTo>
                    <a:pt x="509361" y="2171700"/>
                  </a:lnTo>
                  <a:lnTo>
                    <a:pt x="553607" y="2184400"/>
                  </a:lnTo>
                  <a:lnTo>
                    <a:pt x="646313" y="2209800"/>
                  </a:lnTo>
                  <a:lnTo>
                    <a:pt x="754367" y="2209800"/>
                  </a:lnTo>
                  <a:lnTo>
                    <a:pt x="754367" y="2171700"/>
                  </a:lnTo>
                  <a:lnTo>
                    <a:pt x="599548" y="2171700"/>
                  </a:lnTo>
                  <a:lnTo>
                    <a:pt x="510189" y="2146300"/>
                  </a:lnTo>
                  <a:lnTo>
                    <a:pt x="468053" y="2120900"/>
                  </a:lnTo>
                  <a:lnTo>
                    <a:pt x="427863" y="2108200"/>
                  </a:lnTo>
                  <a:lnTo>
                    <a:pt x="389808" y="2082800"/>
                  </a:lnTo>
                  <a:lnTo>
                    <a:pt x="354076" y="2057400"/>
                  </a:lnTo>
                  <a:lnTo>
                    <a:pt x="320854" y="2019300"/>
                  </a:lnTo>
                  <a:lnTo>
                    <a:pt x="290331" y="1993900"/>
                  </a:lnTo>
                  <a:lnTo>
                    <a:pt x="262694" y="1955800"/>
                  </a:lnTo>
                  <a:lnTo>
                    <a:pt x="238132" y="1917700"/>
                  </a:lnTo>
                  <a:lnTo>
                    <a:pt x="216833" y="1879600"/>
                  </a:lnTo>
                  <a:lnTo>
                    <a:pt x="198985" y="1828800"/>
                  </a:lnTo>
                  <a:lnTo>
                    <a:pt x="184775" y="1790700"/>
                  </a:lnTo>
                  <a:lnTo>
                    <a:pt x="174393" y="1739900"/>
                  </a:lnTo>
                  <a:lnTo>
                    <a:pt x="168026" y="1701800"/>
                  </a:lnTo>
                  <a:lnTo>
                    <a:pt x="165862" y="1651000"/>
                  </a:lnTo>
                  <a:lnTo>
                    <a:pt x="168512" y="1600199"/>
                  </a:lnTo>
                  <a:lnTo>
                    <a:pt x="176293" y="1549399"/>
                  </a:lnTo>
                  <a:lnTo>
                    <a:pt x="188948" y="1498599"/>
                  </a:lnTo>
                  <a:lnTo>
                    <a:pt x="206222" y="1447799"/>
                  </a:lnTo>
                  <a:lnTo>
                    <a:pt x="227858" y="1396999"/>
                  </a:lnTo>
                  <a:lnTo>
                    <a:pt x="253601" y="1358899"/>
                  </a:lnTo>
                  <a:lnTo>
                    <a:pt x="283194" y="1320799"/>
                  </a:lnTo>
                  <a:lnTo>
                    <a:pt x="316382" y="1282699"/>
                  </a:lnTo>
                  <a:lnTo>
                    <a:pt x="388038" y="1282699"/>
                  </a:lnTo>
                  <a:lnTo>
                    <a:pt x="362915" y="1269999"/>
                  </a:lnTo>
                  <a:lnTo>
                    <a:pt x="338467" y="1257299"/>
                  </a:lnTo>
                  <a:lnTo>
                    <a:pt x="360293" y="1244599"/>
                  </a:lnTo>
                  <a:lnTo>
                    <a:pt x="312915" y="1244599"/>
                  </a:lnTo>
                  <a:lnTo>
                    <a:pt x="291392" y="1219199"/>
                  </a:lnTo>
                  <a:lnTo>
                    <a:pt x="270540" y="1206499"/>
                  </a:lnTo>
                  <a:lnTo>
                    <a:pt x="250380" y="1193799"/>
                  </a:lnTo>
                  <a:close/>
                </a:path>
                <a:path w="754379" h="2336800">
                  <a:moveTo>
                    <a:pt x="388038" y="1282699"/>
                  </a:moveTo>
                  <a:lnTo>
                    <a:pt x="316382" y="1282699"/>
                  </a:lnTo>
                  <a:lnTo>
                    <a:pt x="339926" y="1295399"/>
                  </a:lnTo>
                  <a:lnTo>
                    <a:pt x="364082" y="1308099"/>
                  </a:lnTo>
                  <a:lnTo>
                    <a:pt x="388825" y="1320799"/>
                  </a:lnTo>
                  <a:lnTo>
                    <a:pt x="414134" y="1333499"/>
                  </a:lnTo>
                  <a:lnTo>
                    <a:pt x="378780" y="1371599"/>
                  </a:lnTo>
                  <a:lnTo>
                    <a:pt x="347762" y="1409699"/>
                  </a:lnTo>
                  <a:lnTo>
                    <a:pt x="321481" y="1447799"/>
                  </a:lnTo>
                  <a:lnTo>
                    <a:pt x="300340" y="1498599"/>
                  </a:lnTo>
                  <a:lnTo>
                    <a:pt x="284741" y="1549399"/>
                  </a:lnTo>
                  <a:lnTo>
                    <a:pt x="275087" y="1600199"/>
                  </a:lnTo>
                  <a:lnTo>
                    <a:pt x="271780" y="1651000"/>
                  </a:lnTo>
                  <a:lnTo>
                    <a:pt x="274628" y="1701800"/>
                  </a:lnTo>
                  <a:lnTo>
                    <a:pt x="282962" y="1739900"/>
                  </a:lnTo>
                  <a:lnTo>
                    <a:pt x="296461" y="1790700"/>
                  </a:lnTo>
                  <a:lnTo>
                    <a:pt x="314805" y="1828800"/>
                  </a:lnTo>
                  <a:lnTo>
                    <a:pt x="337676" y="1879600"/>
                  </a:lnTo>
                  <a:lnTo>
                    <a:pt x="364752" y="1917700"/>
                  </a:lnTo>
                  <a:lnTo>
                    <a:pt x="395716" y="1943100"/>
                  </a:lnTo>
                  <a:lnTo>
                    <a:pt x="430246" y="1981200"/>
                  </a:lnTo>
                  <a:lnTo>
                    <a:pt x="468024" y="2006600"/>
                  </a:lnTo>
                  <a:lnTo>
                    <a:pt x="508729" y="2032000"/>
                  </a:lnTo>
                  <a:lnTo>
                    <a:pt x="552042" y="2044700"/>
                  </a:lnTo>
                  <a:lnTo>
                    <a:pt x="597644" y="2057400"/>
                  </a:lnTo>
                  <a:lnTo>
                    <a:pt x="645215" y="2070100"/>
                  </a:lnTo>
                  <a:lnTo>
                    <a:pt x="754367" y="2070100"/>
                  </a:lnTo>
                  <a:lnTo>
                    <a:pt x="754367" y="2044700"/>
                  </a:lnTo>
                  <a:lnTo>
                    <a:pt x="694436" y="2044700"/>
                  </a:lnTo>
                  <a:lnTo>
                    <a:pt x="645247" y="2032000"/>
                  </a:lnTo>
                  <a:lnTo>
                    <a:pt x="597862" y="2032000"/>
                  </a:lnTo>
                  <a:lnTo>
                    <a:pt x="552653" y="2019300"/>
                  </a:lnTo>
                  <a:lnTo>
                    <a:pt x="509988" y="1993900"/>
                  </a:lnTo>
                  <a:lnTo>
                    <a:pt x="470240" y="1968500"/>
                  </a:lnTo>
                  <a:lnTo>
                    <a:pt x="433779" y="1943100"/>
                  </a:lnTo>
                  <a:lnTo>
                    <a:pt x="400977" y="1905000"/>
                  </a:lnTo>
                  <a:lnTo>
                    <a:pt x="372203" y="1866900"/>
                  </a:lnTo>
                  <a:lnTo>
                    <a:pt x="347830" y="1828800"/>
                  </a:lnTo>
                  <a:lnTo>
                    <a:pt x="328227" y="1790700"/>
                  </a:lnTo>
                  <a:lnTo>
                    <a:pt x="313766" y="1739900"/>
                  </a:lnTo>
                  <a:lnTo>
                    <a:pt x="304817" y="1701800"/>
                  </a:lnTo>
                  <a:lnTo>
                    <a:pt x="301752" y="1651000"/>
                  </a:lnTo>
                  <a:lnTo>
                    <a:pt x="305101" y="1600199"/>
                  </a:lnTo>
                  <a:lnTo>
                    <a:pt x="314867" y="1549399"/>
                  </a:lnTo>
                  <a:lnTo>
                    <a:pt x="330625" y="1498599"/>
                  </a:lnTo>
                  <a:lnTo>
                    <a:pt x="351950" y="1460499"/>
                  </a:lnTo>
                  <a:lnTo>
                    <a:pt x="378418" y="1409699"/>
                  </a:lnTo>
                  <a:lnTo>
                    <a:pt x="409604" y="1384299"/>
                  </a:lnTo>
                  <a:lnTo>
                    <a:pt x="445084" y="1346199"/>
                  </a:lnTo>
                  <a:lnTo>
                    <a:pt x="526404" y="1346199"/>
                  </a:lnTo>
                  <a:lnTo>
                    <a:pt x="473621" y="1320799"/>
                  </a:lnTo>
                  <a:lnTo>
                    <a:pt x="493266" y="1308099"/>
                  </a:lnTo>
                  <a:lnTo>
                    <a:pt x="440182" y="1308099"/>
                  </a:lnTo>
                  <a:lnTo>
                    <a:pt x="413805" y="1295399"/>
                  </a:lnTo>
                  <a:lnTo>
                    <a:pt x="388038" y="1282699"/>
                  </a:lnTo>
                  <a:close/>
                </a:path>
                <a:path w="754379" h="2336800">
                  <a:moveTo>
                    <a:pt x="754367" y="2032000"/>
                  </a:moveTo>
                  <a:lnTo>
                    <a:pt x="739622" y="2044700"/>
                  </a:lnTo>
                  <a:lnTo>
                    <a:pt x="754367" y="2044700"/>
                  </a:lnTo>
                  <a:lnTo>
                    <a:pt x="754367" y="2032000"/>
                  </a:lnTo>
                  <a:close/>
                </a:path>
                <a:path w="754379" h="2336800">
                  <a:moveTo>
                    <a:pt x="580932" y="1346199"/>
                  </a:moveTo>
                  <a:lnTo>
                    <a:pt x="445084" y="1346199"/>
                  </a:lnTo>
                  <a:lnTo>
                    <a:pt x="513969" y="1371599"/>
                  </a:lnTo>
                  <a:lnTo>
                    <a:pt x="549536" y="1371599"/>
                  </a:lnTo>
                  <a:lnTo>
                    <a:pt x="585787" y="1384299"/>
                  </a:lnTo>
                  <a:lnTo>
                    <a:pt x="543050" y="1409699"/>
                  </a:lnTo>
                  <a:lnTo>
                    <a:pt x="504822" y="1435099"/>
                  </a:lnTo>
                  <a:lnTo>
                    <a:pt x="471855" y="1473199"/>
                  </a:lnTo>
                  <a:lnTo>
                    <a:pt x="444904" y="1511299"/>
                  </a:lnTo>
                  <a:lnTo>
                    <a:pt x="424720" y="1549399"/>
                  </a:lnTo>
                  <a:lnTo>
                    <a:pt x="412058" y="1600199"/>
                  </a:lnTo>
                  <a:lnTo>
                    <a:pt x="407670" y="1651000"/>
                  </a:lnTo>
                  <a:lnTo>
                    <a:pt x="411430" y="1689100"/>
                  </a:lnTo>
                  <a:lnTo>
                    <a:pt x="422314" y="1739900"/>
                  </a:lnTo>
                  <a:lnTo>
                    <a:pt x="439727" y="1778000"/>
                  </a:lnTo>
                  <a:lnTo>
                    <a:pt x="463074" y="1816100"/>
                  </a:lnTo>
                  <a:lnTo>
                    <a:pt x="491759" y="1854200"/>
                  </a:lnTo>
                  <a:lnTo>
                    <a:pt x="525188" y="1879600"/>
                  </a:lnTo>
                  <a:lnTo>
                    <a:pt x="562765" y="1905000"/>
                  </a:lnTo>
                  <a:lnTo>
                    <a:pt x="603896" y="1917700"/>
                  </a:lnTo>
                  <a:lnTo>
                    <a:pt x="647984" y="1930400"/>
                  </a:lnTo>
                  <a:lnTo>
                    <a:pt x="754367" y="1930400"/>
                  </a:lnTo>
                  <a:lnTo>
                    <a:pt x="754367" y="1905000"/>
                  </a:lnTo>
                  <a:lnTo>
                    <a:pt x="648337" y="1905000"/>
                  </a:lnTo>
                  <a:lnTo>
                    <a:pt x="604925" y="1892300"/>
                  </a:lnTo>
                  <a:lnTo>
                    <a:pt x="564929" y="1866900"/>
                  </a:lnTo>
                  <a:lnTo>
                    <a:pt x="529082" y="1841500"/>
                  </a:lnTo>
                  <a:lnTo>
                    <a:pt x="498112" y="1816100"/>
                  </a:lnTo>
                  <a:lnTo>
                    <a:pt x="472753" y="1778000"/>
                  </a:lnTo>
                  <a:lnTo>
                    <a:pt x="453734" y="1739900"/>
                  </a:lnTo>
                  <a:lnTo>
                    <a:pt x="441786" y="1689100"/>
                  </a:lnTo>
                  <a:lnTo>
                    <a:pt x="437642" y="1651000"/>
                  </a:lnTo>
                  <a:lnTo>
                    <a:pt x="441786" y="1600199"/>
                  </a:lnTo>
                  <a:lnTo>
                    <a:pt x="453734" y="1562099"/>
                  </a:lnTo>
                  <a:lnTo>
                    <a:pt x="472753" y="1523999"/>
                  </a:lnTo>
                  <a:lnTo>
                    <a:pt x="498112" y="1485899"/>
                  </a:lnTo>
                  <a:lnTo>
                    <a:pt x="529082" y="1447799"/>
                  </a:lnTo>
                  <a:lnTo>
                    <a:pt x="564929" y="1422399"/>
                  </a:lnTo>
                  <a:lnTo>
                    <a:pt x="604925" y="1409699"/>
                  </a:lnTo>
                  <a:lnTo>
                    <a:pt x="648337" y="1396999"/>
                  </a:lnTo>
                  <a:lnTo>
                    <a:pt x="754367" y="1396999"/>
                  </a:lnTo>
                  <a:lnTo>
                    <a:pt x="754367" y="1358899"/>
                  </a:lnTo>
                  <a:lnTo>
                    <a:pt x="637009" y="1358899"/>
                  </a:lnTo>
                  <a:lnTo>
                    <a:pt x="580932" y="1346199"/>
                  </a:lnTo>
                  <a:close/>
                </a:path>
                <a:path w="754379" h="2336800">
                  <a:moveTo>
                    <a:pt x="754367" y="1892300"/>
                  </a:moveTo>
                  <a:lnTo>
                    <a:pt x="739788" y="1905000"/>
                  </a:lnTo>
                  <a:lnTo>
                    <a:pt x="754367" y="1905000"/>
                  </a:lnTo>
                  <a:lnTo>
                    <a:pt x="754367" y="1892300"/>
                  </a:lnTo>
                  <a:close/>
                </a:path>
                <a:path w="754379" h="2336800">
                  <a:moveTo>
                    <a:pt x="506758" y="1193799"/>
                  </a:moveTo>
                  <a:lnTo>
                    <a:pt x="431634" y="1193799"/>
                  </a:lnTo>
                  <a:lnTo>
                    <a:pt x="465804" y="1206499"/>
                  </a:lnTo>
                  <a:lnTo>
                    <a:pt x="501229" y="1219199"/>
                  </a:lnTo>
                  <a:lnTo>
                    <a:pt x="575462" y="1244599"/>
                  </a:lnTo>
                  <a:lnTo>
                    <a:pt x="539117" y="1257299"/>
                  </a:lnTo>
                  <a:lnTo>
                    <a:pt x="504340" y="1269999"/>
                  </a:lnTo>
                  <a:lnTo>
                    <a:pt x="471304" y="1295399"/>
                  </a:lnTo>
                  <a:lnTo>
                    <a:pt x="440182" y="1308099"/>
                  </a:lnTo>
                  <a:lnTo>
                    <a:pt x="493266" y="1308099"/>
                  </a:lnTo>
                  <a:lnTo>
                    <a:pt x="512910" y="1295399"/>
                  </a:lnTo>
                  <a:lnTo>
                    <a:pt x="554987" y="1282699"/>
                  </a:lnTo>
                  <a:lnTo>
                    <a:pt x="599500" y="1269999"/>
                  </a:lnTo>
                  <a:lnTo>
                    <a:pt x="646099" y="1257299"/>
                  </a:lnTo>
                  <a:lnTo>
                    <a:pt x="754367" y="1257299"/>
                  </a:lnTo>
                  <a:lnTo>
                    <a:pt x="754367" y="1231899"/>
                  </a:lnTo>
                  <a:lnTo>
                    <a:pt x="694436" y="1231899"/>
                  </a:lnTo>
                  <a:lnTo>
                    <a:pt x="645446" y="1219199"/>
                  </a:lnTo>
                  <a:lnTo>
                    <a:pt x="597703" y="1219199"/>
                  </a:lnTo>
                  <a:lnTo>
                    <a:pt x="551407" y="1206499"/>
                  </a:lnTo>
                  <a:lnTo>
                    <a:pt x="506758" y="1193799"/>
                  </a:lnTo>
                  <a:close/>
                </a:path>
                <a:path w="754379" h="2336800">
                  <a:moveTo>
                    <a:pt x="360293" y="1104899"/>
                  </a:moveTo>
                  <a:lnTo>
                    <a:pt x="312915" y="1104899"/>
                  </a:lnTo>
                  <a:lnTo>
                    <a:pt x="333828" y="1117599"/>
                  </a:lnTo>
                  <a:lnTo>
                    <a:pt x="355658" y="1142999"/>
                  </a:lnTo>
                  <a:lnTo>
                    <a:pt x="378368" y="1155699"/>
                  </a:lnTo>
                  <a:lnTo>
                    <a:pt x="401916" y="1168399"/>
                  </a:lnTo>
                  <a:lnTo>
                    <a:pt x="378368" y="1193799"/>
                  </a:lnTo>
                  <a:lnTo>
                    <a:pt x="355658" y="1206499"/>
                  </a:lnTo>
                  <a:lnTo>
                    <a:pt x="333828" y="1219199"/>
                  </a:lnTo>
                  <a:lnTo>
                    <a:pt x="312915" y="1244599"/>
                  </a:lnTo>
                  <a:lnTo>
                    <a:pt x="360293" y="1244599"/>
                  </a:lnTo>
                  <a:lnTo>
                    <a:pt x="383127" y="1219199"/>
                  </a:lnTo>
                  <a:lnTo>
                    <a:pt x="406922" y="1206499"/>
                  </a:lnTo>
                  <a:lnTo>
                    <a:pt x="431634" y="1193799"/>
                  </a:lnTo>
                  <a:lnTo>
                    <a:pt x="506758" y="1193799"/>
                  </a:lnTo>
                  <a:lnTo>
                    <a:pt x="463956" y="1168399"/>
                  </a:lnTo>
                  <a:lnTo>
                    <a:pt x="506758" y="1155699"/>
                  </a:lnTo>
                  <a:lnTo>
                    <a:pt x="431634" y="1155699"/>
                  </a:lnTo>
                  <a:lnTo>
                    <a:pt x="406922" y="1142999"/>
                  </a:lnTo>
                  <a:lnTo>
                    <a:pt x="383127" y="1130299"/>
                  </a:lnTo>
                  <a:lnTo>
                    <a:pt x="360293" y="1104899"/>
                  </a:lnTo>
                  <a:close/>
                </a:path>
                <a:path w="754379" h="2336800">
                  <a:moveTo>
                    <a:pt x="754367" y="1219199"/>
                  </a:moveTo>
                  <a:lnTo>
                    <a:pt x="724625" y="1219199"/>
                  </a:lnTo>
                  <a:lnTo>
                    <a:pt x="709584" y="1231899"/>
                  </a:lnTo>
                  <a:lnTo>
                    <a:pt x="754367" y="1231899"/>
                  </a:lnTo>
                  <a:lnTo>
                    <a:pt x="754367" y="1219199"/>
                  </a:lnTo>
                  <a:close/>
                </a:path>
                <a:path w="754379" h="2336800">
                  <a:moveTo>
                    <a:pt x="754367" y="139699"/>
                  </a:moveTo>
                  <a:lnTo>
                    <a:pt x="646313" y="139699"/>
                  </a:lnTo>
                  <a:lnTo>
                    <a:pt x="599314" y="152399"/>
                  </a:lnTo>
                  <a:lnTo>
                    <a:pt x="553607" y="152399"/>
                  </a:lnTo>
                  <a:lnTo>
                    <a:pt x="509361" y="165099"/>
                  </a:lnTo>
                  <a:lnTo>
                    <a:pt x="466746" y="190499"/>
                  </a:lnTo>
                  <a:lnTo>
                    <a:pt x="425929" y="203199"/>
                  </a:lnTo>
                  <a:lnTo>
                    <a:pt x="387081" y="228599"/>
                  </a:lnTo>
                  <a:lnTo>
                    <a:pt x="350369" y="253999"/>
                  </a:lnTo>
                  <a:lnTo>
                    <a:pt x="315964" y="292099"/>
                  </a:lnTo>
                  <a:lnTo>
                    <a:pt x="284033" y="317499"/>
                  </a:lnTo>
                  <a:lnTo>
                    <a:pt x="254746" y="355599"/>
                  </a:lnTo>
                  <a:lnTo>
                    <a:pt x="228272" y="393699"/>
                  </a:lnTo>
                  <a:lnTo>
                    <a:pt x="204779" y="431799"/>
                  </a:lnTo>
                  <a:lnTo>
                    <a:pt x="184437" y="469899"/>
                  </a:lnTo>
                  <a:lnTo>
                    <a:pt x="167415" y="507999"/>
                  </a:lnTo>
                  <a:lnTo>
                    <a:pt x="153882" y="558799"/>
                  </a:lnTo>
                  <a:lnTo>
                    <a:pt x="144006" y="596899"/>
                  </a:lnTo>
                  <a:lnTo>
                    <a:pt x="137956" y="647699"/>
                  </a:lnTo>
                  <a:lnTo>
                    <a:pt x="135902" y="698499"/>
                  </a:lnTo>
                  <a:lnTo>
                    <a:pt x="138064" y="749299"/>
                  </a:lnTo>
                  <a:lnTo>
                    <a:pt x="144426" y="800099"/>
                  </a:lnTo>
                  <a:lnTo>
                    <a:pt x="154808" y="838199"/>
                  </a:lnTo>
                  <a:lnTo>
                    <a:pt x="169025" y="888999"/>
                  </a:lnTo>
                  <a:lnTo>
                    <a:pt x="186896" y="927099"/>
                  </a:lnTo>
                  <a:lnTo>
                    <a:pt x="208238" y="977899"/>
                  </a:lnTo>
                  <a:lnTo>
                    <a:pt x="232867" y="1015999"/>
                  </a:lnTo>
                  <a:lnTo>
                    <a:pt x="260603" y="1054099"/>
                  </a:lnTo>
                  <a:lnTo>
                    <a:pt x="291261" y="1079499"/>
                  </a:lnTo>
                  <a:lnTo>
                    <a:pt x="269956" y="1104899"/>
                  </a:lnTo>
                  <a:lnTo>
                    <a:pt x="249296" y="1117599"/>
                  </a:lnTo>
                  <a:lnTo>
                    <a:pt x="229295" y="1130299"/>
                  </a:lnTo>
                  <a:lnTo>
                    <a:pt x="209969" y="1155699"/>
                  </a:lnTo>
                  <a:lnTo>
                    <a:pt x="250380" y="1155699"/>
                  </a:lnTo>
                  <a:lnTo>
                    <a:pt x="270540" y="1142999"/>
                  </a:lnTo>
                  <a:lnTo>
                    <a:pt x="291392" y="1117599"/>
                  </a:lnTo>
                  <a:lnTo>
                    <a:pt x="312915" y="1104899"/>
                  </a:lnTo>
                  <a:lnTo>
                    <a:pt x="360293" y="1104899"/>
                  </a:lnTo>
                  <a:lnTo>
                    <a:pt x="338467" y="1092199"/>
                  </a:lnTo>
                  <a:lnTo>
                    <a:pt x="362915" y="1066799"/>
                  </a:lnTo>
                  <a:lnTo>
                    <a:pt x="316382" y="1066799"/>
                  </a:lnTo>
                  <a:lnTo>
                    <a:pt x="283194" y="1028699"/>
                  </a:lnTo>
                  <a:lnTo>
                    <a:pt x="253601" y="990599"/>
                  </a:lnTo>
                  <a:lnTo>
                    <a:pt x="227858" y="939799"/>
                  </a:lnTo>
                  <a:lnTo>
                    <a:pt x="206222" y="901699"/>
                  </a:lnTo>
                  <a:lnTo>
                    <a:pt x="188948" y="850899"/>
                  </a:lnTo>
                  <a:lnTo>
                    <a:pt x="176293" y="800099"/>
                  </a:lnTo>
                  <a:lnTo>
                    <a:pt x="168512" y="749299"/>
                  </a:lnTo>
                  <a:lnTo>
                    <a:pt x="165862" y="698499"/>
                  </a:lnTo>
                  <a:lnTo>
                    <a:pt x="168026" y="647699"/>
                  </a:lnTo>
                  <a:lnTo>
                    <a:pt x="174393" y="596899"/>
                  </a:lnTo>
                  <a:lnTo>
                    <a:pt x="184775" y="558799"/>
                  </a:lnTo>
                  <a:lnTo>
                    <a:pt x="198985" y="507999"/>
                  </a:lnTo>
                  <a:lnTo>
                    <a:pt x="216833" y="469899"/>
                  </a:lnTo>
                  <a:lnTo>
                    <a:pt x="238132" y="431799"/>
                  </a:lnTo>
                  <a:lnTo>
                    <a:pt x="262694" y="393699"/>
                  </a:lnTo>
                  <a:lnTo>
                    <a:pt x="290331" y="355599"/>
                  </a:lnTo>
                  <a:lnTo>
                    <a:pt x="320854" y="330199"/>
                  </a:lnTo>
                  <a:lnTo>
                    <a:pt x="354076" y="292099"/>
                  </a:lnTo>
                  <a:lnTo>
                    <a:pt x="389808" y="266699"/>
                  </a:lnTo>
                  <a:lnTo>
                    <a:pt x="427863" y="241299"/>
                  </a:lnTo>
                  <a:lnTo>
                    <a:pt x="468053" y="215899"/>
                  </a:lnTo>
                  <a:lnTo>
                    <a:pt x="510189" y="203199"/>
                  </a:lnTo>
                  <a:lnTo>
                    <a:pt x="599548" y="177799"/>
                  </a:lnTo>
                  <a:lnTo>
                    <a:pt x="646395" y="165099"/>
                  </a:lnTo>
                  <a:lnTo>
                    <a:pt x="754367" y="165099"/>
                  </a:lnTo>
                  <a:lnTo>
                    <a:pt x="754367" y="139699"/>
                  </a:lnTo>
                  <a:close/>
                </a:path>
                <a:path w="754379" h="2336800">
                  <a:moveTo>
                    <a:pt x="493266" y="1028699"/>
                  </a:moveTo>
                  <a:lnTo>
                    <a:pt x="440182" y="1028699"/>
                  </a:lnTo>
                  <a:lnTo>
                    <a:pt x="471304" y="1054099"/>
                  </a:lnTo>
                  <a:lnTo>
                    <a:pt x="504340" y="1079499"/>
                  </a:lnTo>
                  <a:lnTo>
                    <a:pt x="539117" y="1092199"/>
                  </a:lnTo>
                  <a:lnTo>
                    <a:pt x="575462" y="1104899"/>
                  </a:lnTo>
                  <a:lnTo>
                    <a:pt x="501229" y="1130299"/>
                  </a:lnTo>
                  <a:lnTo>
                    <a:pt x="465804" y="1142999"/>
                  </a:lnTo>
                  <a:lnTo>
                    <a:pt x="431634" y="1155699"/>
                  </a:lnTo>
                  <a:lnTo>
                    <a:pt x="506758" y="1155699"/>
                  </a:lnTo>
                  <a:lnTo>
                    <a:pt x="551407" y="1142999"/>
                  </a:lnTo>
                  <a:lnTo>
                    <a:pt x="645446" y="1117599"/>
                  </a:lnTo>
                  <a:lnTo>
                    <a:pt x="754367" y="1117599"/>
                  </a:lnTo>
                  <a:lnTo>
                    <a:pt x="754367" y="1092199"/>
                  </a:lnTo>
                  <a:lnTo>
                    <a:pt x="646099" y="1092199"/>
                  </a:lnTo>
                  <a:lnTo>
                    <a:pt x="599500" y="1079499"/>
                  </a:lnTo>
                  <a:lnTo>
                    <a:pt x="554987" y="1066799"/>
                  </a:lnTo>
                  <a:lnTo>
                    <a:pt x="512910" y="1041399"/>
                  </a:lnTo>
                  <a:lnTo>
                    <a:pt x="493266" y="1028699"/>
                  </a:lnTo>
                  <a:close/>
                </a:path>
                <a:path w="754379" h="2336800">
                  <a:moveTo>
                    <a:pt x="754367" y="1079499"/>
                  </a:moveTo>
                  <a:lnTo>
                    <a:pt x="739623" y="1092199"/>
                  </a:lnTo>
                  <a:lnTo>
                    <a:pt x="754367" y="1092199"/>
                  </a:lnTo>
                  <a:lnTo>
                    <a:pt x="754367" y="1079499"/>
                  </a:lnTo>
                  <a:close/>
                </a:path>
                <a:path w="754379" h="2336800">
                  <a:moveTo>
                    <a:pt x="754367" y="279399"/>
                  </a:moveTo>
                  <a:lnTo>
                    <a:pt x="645215" y="279399"/>
                  </a:lnTo>
                  <a:lnTo>
                    <a:pt x="597644" y="292099"/>
                  </a:lnTo>
                  <a:lnTo>
                    <a:pt x="552042" y="304799"/>
                  </a:lnTo>
                  <a:lnTo>
                    <a:pt x="508729" y="317499"/>
                  </a:lnTo>
                  <a:lnTo>
                    <a:pt x="468024" y="342899"/>
                  </a:lnTo>
                  <a:lnTo>
                    <a:pt x="430246" y="368299"/>
                  </a:lnTo>
                  <a:lnTo>
                    <a:pt x="395716" y="393699"/>
                  </a:lnTo>
                  <a:lnTo>
                    <a:pt x="364752" y="431799"/>
                  </a:lnTo>
                  <a:lnTo>
                    <a:pt x="337676" y="469899"/>
                  </a:lnTo>
                  <a:lnTo>
                    <a:pt x="314805" y="507999"/>
                  </a:lnTo>
                  <a:lnTo>
                    <a:pt x="296461" y="558799"/>
                  </a:lnTo>
                  <a:lnTo>
                    <a:pt x="282962" y="596899"/>
                  </a:lnTo>
                  <a:lnTo>
                    <a:pt x="274628" y="647699"/>
                  </a:lnTo>
                  <a:lnTo>
                    <a:pt x="271780" y="698499"/>
                  </a:lnTo>
                  <a:lnTo>
                    <a:pt x="275087" y="749299"/>
                  </a:lnTo>
                  <a:lnTo>
                    <a:pt x="284741" y="800099"/>
                  </a:lnTo>
                  <a:lnTo>
                    <a:pt x="300340" y="850899"/>
                  </a:lnTo>
                  <a:lnTo>
                    <a:pt x="321481" y="901699"/>
                  </a:lnTo>
                  <a:lnTo>
                    <a:pt x="347762" y="939799"/>
                  </a:lnTo>
                  <a:lnTo>
                    <a:pt x="378780" y="977899"/>
                  </a:lnTo>
                  <a:lnTo>
                    <a:pt x="414134" y="1015999"/>
                  </a:lnTo>
                  <a:lnTo>
                    <a:pt x="388825" y="1028699"/>
                  </a:lnTo>
                  <a:lnTo>
                    <a:pt x="364082" y="1041399"/>
                  </a:lnTo>
                  <a:lnTo>
                    <a:pt x="339926" y="1054099"/>
                  </a:lnTo>
                  <a:lnTo>
                    <a:pt x="316382" y="1066799"/>
                  </a:lnTo>
                  <a:lnTo>
                    <a:pt x="362915" y="1066799"/>
                  </a:lnTo>
                  <a:lnTo>
                    <a:pt x="388038" y="1054099"/>
                  </a:lnTo>
                  <a:lnTo>
                    <a:pt x="413805" y="1041399"/>
                  </a:lnTo>
                  <a:lnTo>
                    <a:pt x="440182" y="1028699"/>
                  </a:lnTo>
                  <a:lnTo>
                    <a:pt x="493266" y="1028699"/>
                  </a:lnTo>
                  <a:lnTo>
                    <a:pt x="473621" y="1015999"/>
                  </a:lnTo>
                  <a:lnTo>
                    <a:pt x="526404" y="1003299"/>
                  </a:lnTo>
                  <a:lnTo>
                    <a:pt x="445084" y="1003299"/>
                  </a:lnTo>
                  <a:lnTo>
                    <a:pt x="409604" y="965199"/>
                  </a:lnTo>
                  <a:lnTo>
                    <a:pt x="378418" y="927099"/>
                  </a:lnTo>
                  <a:lnTo>
                    <a:pt x="351950" y="888999"/>
                  </a:lnTo>
                  <a:lnTo>
                    <a:pt x="330625" y="850899"/>
                  </a:lnTo>
                  <a:lnTo>
                    <a:pt x="314867" y="800099"/>
                  </a:lnTo>
                  <a:lnTo>
                    <a:pt x="305101" y="749299"/>
                  </a:lnTo>
                  <a:lnTo>
                    <a:pt x="301752" y="698499"/>
                  </a:lnTo>
                  <a:lnTo>
                    <a:pt x="304817" y="647699"/>
                  </a:lnTo>
                  <a:lnTo>
                    <a:pt x="313766" y="596899"/>
                  </a:lnTo>
                  <a:lnTo>
                    <a:pt x="328227" y="558799"/>
                  </a:lnTo>
                  <a:lnTo>
                    <a:pt x="347830" y="507999"/>
                  </a:lnTo>
                  <a:lnTo>
                    <a:pt x="372203" y="469899"/>
                  </a:lnTo>
                  <a:lnTo>
                    <a:pt x="400977" y="431799"/>
                  </a:lnTo>
                  <a:lnTo>
                    <a:pt x="433779" y="406399"/>
                  </a:lnTo>
                  <a:lnTo>
                    <a:pt x="470240" y="380999"/>
                  </a:lnTo>
                  <a:lnTo>
                    <a:pt x="509988" y="355599"/>
                  </a:lnTo>
                  <a:lnTo>
                    <a:pt x="552653" y="330199"/>
                  </a:lnTo>
                  <a:lnTo>
                    <a:pt x="597862" y="317499"/>
                  </a:lnTo>
                  <a:lnTo>
                    <a:pt x="645247" y="304799"/>
                  </a:lnTo>
                  <a:lnTo>
                    <a:pt x="754367" y="304799"/>
                  </a:lnTo>
                  <a:lnTo>
                    <a:pt x="754367" y="279399"/>
                  </a:lnTo>
                  <a:close/>
                </a:path>
                <a:path w="754379" h="2336800">
                  <a:moveTo>
                    <a:pt x="754367" y="419099"/>
                  </a:moveTo>
                  <a:lnTo>
                    <a:pt x="603896" y="419099"/>
                  </a:lnTo>
                  <a:lnTo>
                    <a:pt x="562765" y="444499"/>
                  </a:lnTo>
                  <a:lnTo>
                    <a:pt x="525188" y="469899"/>
                  </a:lnTo>
                  <a:lnTo>
                    <a:pt x="491759" y="495299"/>
                  </a:lnTo>
                  <a:lnTo>
                    <a:pt x="463074" y="533399"/>
                  </a:lnTo>
                  <a:lnTo>
                    <a:pt x="439727" y="571499"/>
                  </a:lnTo>
                  <a:lnTo>
                    <a:pt x="422314" y="609599"/>
                  </a:lnTo>
                  <a:lnTo>
                    <a:pt x="411430" y="647699"/>
                  </a:lnTo>
                  <a:lnTo>
                    <a:pt x="407670" y="698499"/>
                  </a:lnTo>
                  <a:lnTo>
                    <a:pt x="412058" y="749299"/>
                  </a:lnTo>
                  <a:lnTo>
                    <a:pt x="424720" y="800099"/>
                  </a:lnTo>
                  <a:lnTo>
                    <a:pt x="444904" y="838199"/>
                  </a:lnTo>
                  <a:lnTo>
                    <a:pt x="471855" y="876299"/>
                  </a:lnTo>
                  <a:lnTo>
                    <a:pt x="504822" y="914399"/>
                  </a:lnTo>
                  <a:lnTo>
                    <a:pt x="543050" y="939799"/>
                  </a:lnTo>
                  <a:lnTo>
                    <a:pt x="585787" y="965199"/>
                  </a:lnTo>
                  <a:lnTo>
                    <a:pt x="549536" y="965199"/>
                  </a:lnTo>
                  <a:lnTo>
                    <a:pt x="513969" y="977899"/>
                  </a:lnTo>
                  <a:lnTo>
                    <a:pt x="445084" y="1003299"/>
                  </a:lnTo>
                  <a:lnTo>
                    <a:pt x="526404" y="1003299"/>
                  </a:lnTo>
                  <a:lnTo>
                    <a:pt x="580932" y="990599"/>
                  </a:lnTo>
                  <a:lnTo>
                    <a:pt x="637009" y="990599"/>
                  </a:lnTo>
                  <a:lnTo>
                    <a:pt x="694436" y="977899"/>
                  </a:lnTo>
                  <a:lnTo>
                    <a:pt x="754367" y="977899"/>
                  </a:lnTo>
                  <a:lnTo>
                    <a:pt x="754367" y="952499"/>
                  </a:lnTo>
                  <a:lnTo>
                    <a:pt x="648337" y="952499"/>
                  </a:lnTo>
                  <a:lnTo>
                    <a:pt x="604925" y="939799"/>
                  </a:lnTo>
                  <a:lnTo>
                    <a:pt x="564929" y="914399"/>
                  </a:lnTo>
                  <a:lnTo>
                    <a:pt x="529082" y="888999"/>
                  </a:lnTo>
                  <a:lnTo>
                    <a:pt x="498112" y="863599"/>
                  </a:lnTo>
                  <a:lnTo>
                    <a:pt x="472753" y="825499"/>
                  </a:lnTo>
                  <a:lnTo>
                    <a:pt x="453734" y="787399"/>
                  </a:lnTo>
                  <a:lnTo>
                    <a:pt x="441786" y="749299"/>
                  </a:lnTo>
                  <a:lnTo>
                    <a:pt x="437642" y="698499"/>
                  </a:lnTo>
                  <a:lnTo>
                    <a:pt x="441786" y="647699"/>
                  </a:lnTo>
                  <a:lnTo>
                    <a:pt x="453734" y="609599"/>
                  </a:lnTo>
                  <a:lnTo>
                    <a:pt x="472753" y="571499"/>
                  </a:lnTo>
                  <a:lnTo>
                    <a:pt x="498112" y="533399"/>
                  </a:lnTo>
                  <a:lnTo>
                    <a:pt x="529082" y="495299"/>
                  </a:lnTo>
                  <a:lnTo>
                    <a:pt x="564929" y="469899"/>
                  </a:lnTo>
                  <a:lnTo>
                    <a:pt x="604925" y="457199"/>
                  </a:lnTo>
                  <a:lnTo>
                    <a:pt x="648337" y="444499"/>
                  </a:lnTo>
                  <a:lnTo>
                    <a:pt x="754367" y="444499"/>
                  </a:lnTo>
                  <a:lnTo>
                    <a:pt x="754367" y="419099"/>
                  </a:lnTo>
                  <a:close/>
                </a:path>
                <a:path w="754379" h="2336800">
                  <a:moveTo>
                    <a:pt x="754367" y="977899"/>
                  </a:moveTo>
                  <a:lnTo>
                    <a:pt x="694436" y="977899"/>
                  </a:lnTo>
                  <a:lnTo>
                    <a:pt x="709547" y="990599"/>
                  </a:lnTo>
                  <a:lnTo>
                    <a:pt x="754367" y="990599"/>
                  </a:lnTo>
                  <a:lnTo>
                    <a:pt x="754367" y="977899"/>
                  </a:lnTo>
                  <a:close/>
                </a:path>
                <a:path w="754379" h="2336800">
                  <a:moveTo>
                    <a:pt x="724854" y="406399"/>
                  </a:moveTo>
                  <a:lnTo>
                    <a:pt x="694436" y="406399"/>
                  </a:lnTo>
                  <a:lnTo>
                    <a:pt x="647984" y="419099"/>
                  </a:lnTo>
                  <a:lnTo>
                    <a:pt x="739732" y="419099"/>
                  </a:lnTo>
                  <a:lnTo>
                    <a:pt x="724854" y="406399"/>
                  </a:lnTo>
                  <a:close/>
                </a:path>
                <a:path w="754379" h="2336800">
                  <a:moveTo>
                    <a:pt x="754367" y="165099"/>
                  </a:moveTo>
                  <a:lnTo>
                    <a:pt x="739548" y="165099"/>
                  </a:lnTo>
                  <a:lnTo>
                    <a:pt x="754367" y="177799"/>
                  </a:lnTo>
                  <a:lnTo>
                    <a:pt x="754367" y="165099"/>
                  </a:lnTo>
                  <a:close/>
                </a:path>
              </a:pathLst>
            </a:custGeom>
            <a:solidFill>
              <a:srgbClr val="D9E021"/>
            </a:solidFill>
          </p:spPr>
          <p:txBody>
            <a:bodyPr wrap="square" lIns="0" tIns="0" rIns="0" bIns="0" rtlCol="0"/>
            <a:lstStyle/>
            <a:p>
              <a:endParaRPr dirty="0"/>
            </a:p>
          </p:txBody>
        </p:sp>
        <p:sp>
          <p:nvSpPr>
            <p:cNvPr id="26" name="object 24">
              <a:extLst>
                <a:ext uri="{FF2B5EF4-FFF2-40B4-BE49-F238E27FC236}">
                  <a16:creationId xmlns:a16="http://schemas.microsoft.com/office/drawing/2014/main" id="{51FBEEA2-17E6-7142-9B99-A353887460B5}"/>
                </a:ext>
              </a:extLst>
            </p:cNvPr>
            <p:cNvSpPr/>
            <p:nvPr/>
          </p:nvSpPr>
          <p:spPr>
            <a:xfrm>
              <a:off x="3074438" y="3264860"/>
              <a:ext cx="1099185" cy="2336800"/>
            </a:xfrm>
            <a:custGeom>
              <a:avLst/>
              <a:gdLst/>
              <a:ahLst/>
              <a:cxnLst/>
              <a:rect l="l" t="t" r="r" b="b"/>
              <a:pathLst>
                <a:path w="1099185" h="2336800">
                  <a:moveTo>
                    <a:pt x="930684" y="1193800"/>
                  </a:moveTo>
                  <a:lnTo>
                    <a:pt x="889139" y="1193800"/>
                  </a:lnTo>
                  <a:lnTo>
                    <a:pt x="921287" y="1231900"/>
                  </a:lnTo>
                  <a:lnTo>
                    <a:pt x="950697" y="1270000"/>
                  </a:lnTo>
                  <a:lnTo>
                    <a:pt x="977215" y="1308100"/>
                  </a:lnTo>
                  <a:lnTo>
                    <a:pt x="1000691" y="1358900"/>
                  </a:lnTo>
                  <a:lnTo>
                    <a:pt x="1020972" y="1397000"/>
                  </a:lnTo>
                  <a:lnTo>
                    <a:pt x="1037906" y="1447800"/>
                  </a:lnTo>
                  <a:lnTo>
                    <a:pt x="1051341" y="1498600"/>
                  </a:lnTo>
                  <a:lnTo>
                    <a:pt x="1061126" y="1549400"/>
                  </a:lnTo>
                  <a:lnTo>
                    <a:pt x="1067108" y="1600200"/>
                  </a:lnTo>
                  <a:lnTo>
                    <a:pt x="1069136" y="1651000"/>
                  </a:lnTo>
                  <a:lnTo>
                    <a:pt x="1067465" y="1701800"/>
                  </a:lnTo>
                  <a:lnTo>
                    <a:pt x="1062526" y="1739900"/>
                  </a:lnTo>
                  <a:lnTo>
                    <a:pt x="1054432" y="1790700"/>
                  </a:lnTo>
                  <a:lnTo>
                    <a:pt x="1043298" y="1828800"/>
                  </a:lnTo>
                  <a:lnTo>
                    <a:pt x="1029236" y="1879600"/>
                  </a:lnTo>
                  <a:lnTo>
                    <a:pt x="1012359" y="1917700"/>
                  </a:lnTo>
                  <a:lnTo>
                    <a:pt x="992782" y="1955800"/>
                  </a:lnTo>
                  <a:lnTo>
                    <a:pt x="970617" y="1993900"/>
                  </a:lnTo>
                  <a:lnTo>
                    <a:pt x="945977" y="2032000"/>
                  </a:lnTo>
                  <a:lnTo>
                    <a:pt x="918976" y="2070100"/>
                  </a:lnTo>
                  <a:lnTo>
                    <a:pt x="889728" y="2108200"/>
                  </a:lnTo>
                  <a:lnTo>
                    <a:pt x="858345" y="2133600"/>
                  </a:lnTo>
                  <a:lnTo>
                    <a:pt x="824941" y="2159000"/>
                  </a:lnTo>
                  <a:lnTo>
                    <a:pt x="789628" y="2184400"/>
                  </a:lnTo>
                  <a:lnTo>
                    <a:pt x="752522" y="2209800"/>
                  </a:lnTo>
                  <a:lnTo>
                    <a:pt x="713734" y="2235200"/>
                  </a:lnTo>
                  <a:lnTo>
                    <a:pt x="673378" y="2260600"/>
                  </a:lnTo>
                  <a:lnTo>
                    <a:pt x="588415" y="2286000"/>
                  </a:lnTo>
                  <a:lnTo>
                    <a:pt x="498540" y="2311400"/>
                  </a:lnTo>
                  <a:lnTo>
                    <a:pt x="0" y="2311400"/>
                  </a:lnTo>
                  <a:lnTo>
                    <a:pt x="0" y="2336800"/>
                  </a:lnTo>
                  <a:lnTo>
                    <a:pt x="499422" y="2336800"/>
                  </a:lnTo>
                  <a:lnTo>
                    <a:pt x="545053" y="2324100"/>
                  </a:lnTo>
                  <a:lnTo>
                    <a:pt x="589627" y="2324100"/>
                  </a:lnTo>
                  <a:lnTo>
                    <a:pt x="633041" y="2298700"/>
                  </a:lnTo>
                  <a:lnTo>
                    <a:pt x="675191" y="2286000"/>
                  </a:lnTo>
                  <a:lnTo>
                    <a:pt x="715972" y="2273300"/>
                  </a:lnTo>
                  <a:lnTo>
                    <a:pt x="755281" y="2247900"/>
                  </a:lnTo>
                  <a:lnTo>
                    <a:pt x="793014" y="2222500"/>
                  </a:lnTo>
                  <a:lnTo>
                    <a:pt x="829066" y="2197100"/>
                  </a:lnTo>
                  <a:lnTo>
                    <a:pt x="863334" y="2171700"/>
                  </a:lnTo>
                  <a:lnTo>
                    <a:pt x="895713" y="2133600"/>
                  </a:lnTo>
                  <a:lnTo>
                    <a:pt x="926100" y="2108200"/>
                  </a:lnTo>
                  <a:lnTo>
                    <a:pt x="954390" y="2070100"/>
                  </a:lnTo>
                  <a:lnTo>
                    <a:pt x="980480" y="2032000"/>
                  </a:lnTo>
                  <a:lnTo>
                    <a:pt x="1004265" y="1993900"/>
                  </a:lnTo>
                  <a:lnTo>
                    <a:pt x="1025641" y="1955800"/>
                  </a:lnTo>
                  <a:lnTo>
                    <a:pt x="1044505" y="1917700"/>
                  </a:lnTo>
                  <a:lnTo>
                    <a:pt x="1060752" y="1879600"/>
                  </a:lnTo>
                  <a:lnTo>
                    <a:pt x="1074278" y="1828800"/>
                  </a:lnTo>
                  <a:lnTo>
                    <a:pt x="1084980" y="1790700"/>
                  </a:lnTo>
                  <a:lnTo>
                    <a:pt x="1092753" y="1739900"/>
                  </a:lnTo>
                  <a:lnTo>
                    <a:pt x="1097492" y="1701800"/>
                  </a:lnTo>
                  <a:lnTo>
                    <a:pt x="1099096" y="1651000"/>
                  </a:lnTo>
                  <a:lnTo>
                    <a:pt x="1097334" y="1600200"/>
                  </a:lnTo>
                  <a:lnTo>
                    <a:pt x="1092129" y="1549400"/>
                  </a:lnTo>
                  <a:lnTo>
                    <a:pt x="1083602" y="1498600"/>
                  </a:lnTo>
                  <a:lnTo>
                    <a:pt x="1071871" y="1460500"/>
                  </a:lnTo>
                  <a:lnTo>
                    <a:pt x="1057058" y="1409700"/>
                  </a:lnTo>
                  <a:lnTo>
                    <a:pt x="1039281" y="1371600"/>
                  </a:lnTo>
                  <a:lnTo>
                    <a:pt x="1018662" y="1320800"/>
                  </a:lnTo>
                  <a:lnTo>
                    <a:pt x="995320" y="1282700"/>
                  </a:lnTo>
                  <a:lnTo>
                    <a:pt x="969375" y="1244600"/>
                  </a:lnTo>
                  <a:lnTo>
                    <a:pt x="940948" y="1206500"/>
                  </a:lnTo>
                  <a:lnTo>
                    <a:pt x="930684" y="1193800"/>
                  </a:lnTo>
                  <a:close/>
                </a:path>
                <a:path w="1099185" h="2336800">
                  <a:moveTo>
                    <a:pt x="828285" y="1282700"/>
                  </a:moveTo>
                  <a:lnTo>
                    <a:pt x="782726" y="1282700"/>
                  </a:lnTo>
                  <a:lnTo>
                    <a:pt x="815914" y="1320800"/>
                  </a:lnTo>
                  <a:lnTo>
                    <a:pt x="845507" y="1358900"/>
                  </a:lnTo>
                  <a:lnTo>
                    <a:pt x="871249" y="1397000"/>
                  </a:lnTo>
                  <a:lnTo>
                    <a:pt x="892886" y="1447800"/>
                  </a:lnTo>
                  <a:lnTo>
                    <a:pt x="910159" y="1498600"/>
                  </a:lnTo>
                  <a:lnTo>
                    <a:pt x="922815" y="1549400"/>
                  </a:lnTo>
                  <a:lnTo>
                    <a:pt x="930596" y="1600200"/>
                  </a:lnTo>
                  <a:lnTo>
                    <a:pt x="933246" y="1651000"/>
                  </a:lnTo>
                  <a:lnTo>
                    <a:pt x="931082" y="1701800"/>
                  </a:lnTo>
                  <a:lnTo>
                    <a:pt x="924715" y="1739900"/>
                  </a:lnTo>
                  <a:lnTo>
                    <a:pt x="914332" y="1790700"/>
                  </a:lnTo>
                  <a:lnTo>
                    <a:pt x="900123" y="1828800"/>
                  </a:lnTo>
                  <a:lnTo>
                    <a:pt x="882275" y="1879600"/>
                  </a:lnTo>
                  <a:lnTo>
                    <a:pt x="860975" y="1917700"/>
                  </a:lnTo>
                  <a:lnTo>
                    <a:pt x="836413" y="1955800"/>
                  </a:lnTo>
                  <a:lnTo>
                    <a:pt x="808776" y="1993900"/>
                  </a:lnTo>
                  <a:lnTo>
                    <a:pt x="778252" y="2019300"/>
                  </a:lnTo>
                  <a:lnTo>
                    <a:pt x="745030" y="2057400"/>
                  </a:lnTo>
                  <a:lnTo>
                    <a:pt x="709297" y="2082800"/>
                  </a:lnTo>
                  <a:lnTo>
                    <a:pt x="671241" y="2108200"/>
                  </a:lnTo>
                  <a:lnTo>
                    <a:pt x="631050" y="2120900"/>
                  </a:lnTo>
                  <a:lnTo>
                    <a:pt x="588913" y="2146300"/>
                  </a:lnTo>
                  <a:lnTo>
                    <a:pt x="499551" y="2171700"/>
                  </a:lnTo>
                  <a:lnTo>
                    <a:pt x="0" y="2171700"/>
                  </a:lnTo>
                  <a:lnTo>
                    <a:pt x="0" y="2209800"/>
                  </a:lnTo>
                  <a:lnTo>
                    <a:pt x="454526" y="2209800"/>
                  </a:lnTo>
                  <a:lnTo>
                    <a:pt x="546957" y="2184400"/>
                  </a:lnTo>
                  <a:lnTo>
                    <a:pt x="591065" y="2171700"/>
                  </a:lnTo>
                  <a:lnTo>
                    <a:pt x="633544" y="2159000"/>
                  </a:lnTo>
                  <a:lnTo>
                    <a:pt x="674227" y="2133600"/>
                  </a:lnTo>
                  <a:lnTo>
                    <a:pt x="712945" y="2108200"/>
                  </a:lnTo>
                  <a:lnTo>
                    <a:pt x="749531" y="2082800"/>
                  </a:lnTo>
                  <a:lnTo>
                    <a:pt x="783816" y="2057400"/>
                  </a:lnTo>
                  <a:lnTo>
                    <a:pt x="815633" y="2032000"/>
                  </a:lnTo>
                  <a:lnTo>
                    <a:pt x="844814" y="1993900"/>
                  </a:lnTo>
                  <a:lnTo>
                    <a:pt x="871191" y="1955800"/>
                  </a:lnTo>
                  <a:lnTo>
                    <a:pt x="894595" y="1917700"/>
                  </a:lnTo>
                  <a:lnTo>
                    <a:pt x="914860" y="1879600"/>
                  </a:lnTo>
                  <a:lnTo>
                    <a:pt x="931817" y="1828800"/>
                  </a:lnTo>
                  <a:lnTo>
                    <a:pt x="945297" y="1790700"/>
                  </a:lnTo>
                  <a:lnTo>
                    <a:pt x="955134" y="1739900"/>
                  </a:lnTo>
                  <a:lnTo>
                    <a:pt x="961160" y="1701800"/>
                  </a:lnTo>
                  <a:lnTo>
                    <a:pt x="963206" y="1651000"/>
                  </a:lnTo>
                  <a:lnTo>
                    <a:pt x="961044" y="1600200"/>
                  </a:lnTo>
                  <a:lnTo>
                    <a:pt x="954681" y="1549400"/>
                  </a:lnTo>
                  <a:lnTo>
                    <a:pt x="944300" y="1498600"/>
                  </a:lnTo>
                  <a:lnTo>
                    <a:pt x="930083" y="1460500"/>
                  </a:lnTo>
                  <a:lnTo>
                    <a:pt x="912212" y="1409700"/>
                  </a:lnTo>
                  <a:lnTo>
                    <a:pt x="890870" y="1371600"/>
                  </a:lnTo>
                  <a:lnTo>
                    <a:pt x="866240" y="1333500"/>
                  </a:lnTo>
                  <a:lnTo>
                    <a:pt x="838505" y="1295400"/>
                  </a:lnTo>
                  <a:lnTo>
                    <a:pt x="828285" y="1282700"/>
                  </a:lnTo>
                  <a:close/>
                </a:path>
                <a:path w="1099185" h="2336800">
                  <a:moveTo>
                    <a:pt x="539527" y="444500"/>
                  </a:moveTo>
                  <a:lnTo>
                    <a:pt x="452810" y="444500"/>
                  </a:lnTo>
                  <a:lnTo>
                    <a:pt x="495846" y="457200"/>
                  </a:lnTo>
                  <a:lnTo>
                    <a:pt x="535475" y="482600"/>
                  </a:lnTo>
                  <a:lnTo>
                    <a:pt x="570978" y="508000"/>
                  </a:lnTo>
                  <a:lnTo>
                    <a:pt x="601638" y="533400"/>
                  </a:lnTo>
                  <a:lnTo>
                    <a:pt x="626735" y="571500"/>
                  </a:lnTo>
                  <a:lnTo>
                    <a:pt x="645551" y="609600"/>
                  </a:lnTo>
                  <a:lnTo>
                    <a:pt x="657368" y="647700"/>
                  </a:lnTo>
                  <a:lnTo>
                    <a:pt x="661466" y="698500"/>
                  </a:lnTo>
                  <a:lnTo>
                    <a:pt x="657321" y="749300"/>
                  </a:lnTo>
                  <a:lnTo>
                    <a:pt x="645374" y="787400"/>
                  </a:lnTo>
                  <a:lnTo>
                    <a:pt x="626355" y="825500"/>
                  </a:lnTo>
                  <a:lnTo>
                    <a:pt x="600994" y="863600"/>
                  </a:lnTo>
                  <a:lnTo>
                    <a:pt x="570024" y="889000"/>
                  </a:lnTo>
                  <a:lnTo>
                    <a:pt x="534175" y="914400"/>
                  </a:lnTo>
                  <a:lnTo>
                    <a:pt x="494177" y="939800"/>
                  </a:lnTo>
                  <a:lnTo>
                    <a:pt x="450762" y="952500"/>
                  </a:lnTo>
                  <a:lnTo>
                    <a:pt x="0" y="952500"/>
                  </a:lnTo>
                  <a:lnTo>
                    <a:pt x="0" y="977900"/>
                  </a:lnTo>
                  <a:lnTo>
                    <a:pt x="404660" y="977900"/>
                  </a:lnTo>
                  <a:lnTo>
                    <a:pt x="462093" y="990600"/>
                  </a:lnTo>
                  <a:lnTo>
                    <a:pt x="518172" y="990600"/>
                  </a:lnTo>
                  <a:lnTo>
                    <a:pt x="625475" y="1016000"/>
                  </a:lnTo>
                  <a:lnTo>
                    <a:pt x="586209" y="1041400"/>
                  </a:lnTo>
                  <a:lnTo>
                    <a:pt x="544159" y="1066800"/>
                  </a:lnTo>
                  <a:lnTo>
                    <a:pt x="499675" y="1079500"/>
                  </a:lnTo>
                  <a:lnTo>
                    <a:pt x="453105" y="1092200"/>
                  </a:lnTo>
                  <a:lnTo>
                    <a:pt x="0" y="1092200"/>
                  </a:lnTo>
                  <a:lnTo>
                    <a:pt x="0" y="1117600"/>
                  </a:lnTo>
                  <a:lnTo>
                    <a:pt x="453654" y="1117600"/>
                  </a:lnTo>
                  <a:lnTo>
                    <a:pt x="547695" y="1143000"/>
                  </a:lnTo>
                  <a:lnTo>
                    <a:pt x="592345" y="1155700"/>
                  </a:lnTo>
                  <a:lnTo>
                    <a:pt x="635152" y="1168400"/>
                  </a:lnTo>
                  <a:lnTo>
                    <a:pt x="592368" y="1193800"/>
                  </a:lnTo>
                  <a:lnTo>
                    <a:pt x="547742" y="1206500"/>
                  </a:lnTo>
                  <a:lnTo>
                    <a:pt x="501472" y="1219200"/>
                  </a:lnTo>
                  <a:lnTo>
                    <a:pt x="453758" y="1219200"/>
                  </a:lnTo>
                  <a:lnTo>
                    <a:pt x="404799" y="1231900"/>
                  </a:lnTo>
                  <a:lnTo>
                    <a:pt x="0" y="1231900"/>
                  </a:lnTo>
                  <a:lnTo>
                    <a:pt x="0" y="1257300"/>
                  </a:lnTo>
                  <a:lnTo>
                    <a:pt x="453002" y="1257300"/>
                  </a:lnTo>
                  <a:lnTo>
                    <a:pt x="499605" y="1270000"/>
                  </a:lnTo>
                  <a:lnTo>
                    <a:pt x="544117" y="1282700"/>
                  </a:lnTo>
                  <a:lnTo>
                    <a:pt x="586191" y="1295400"/>
                  </a:lnTo>
                  <a:lnTo>
                    <a:pt x="625475" y="1320800"/>
                  </a:lnTo>
                  <a:lnTo>
                    <a:pt x="572698" y="1346200"/>
                  </a:lnTo>
                  <a:lnTo>
                    <a:pt x="654024" y="1346200"/>
                  </a:lnTo>
                  <a:lnTo>
                    <a:pt x="689504" y="1384300"/>
                  </a:lnTo>
                  <a:lnTo>
                    <a:pt x="720690" y="1409700"/>
                  </a:lnTo>
                  <a:lnTo>
                    <a:pt x="747158" y="1460500"/>
                  </a:lnTo>
                  <a:lnTo>
                    <a:pt x="768483" y="1498600"/>
                  </a:lnTo>
                  <a:lnTo>
                    <a:pt x="784241" y="1549400"/>
                  </a:lnTo>
                  <a:lnTo>
                    <a:pt x="794007" y="1600200"/>
                  </a:lnTo>
                  <a:lnTo>
                    <a:pt x="797356" y="1651000"/>
                  </a:lnTo>
                  <a:lnTo>
                    <a:pt x="794291" y="1701800"/>
                  </a:lnTo>
                  <a:lnTo>
                    <a:pt x="785342" y="1739900"/>
                  </a:lnTo>
                  <a:lnTo>
                    <a:pt x="770881" y="1790700"/>
                  </a:lnTo>
                  <a:lnTo>
                    <a:pt x="751278" y="1828800"/>
                  </a:lnTo>
                  <a:lnTo>
                    <a:pt x="726904" y="1866900"/>
                  </a:lnTo>
                  <a:lnTo>
                    <a:pt x="698130" y="1905000"/>
                  </a:lnTo>
                  <a:lnTo>
                    <a:pt x="665326" y="1943100"/>
                  </a:lnTo>
                  <a:lnTo>
                    <a:pt x="628865" y="1968500"/>
                  </a:lnTo>
                  <a:lnTo>
                    <a:pt x="589115" y="1993900"/>
                  </a:lnTo>
                  <a:lnTo>
                    <a:pt x="546450" y="2019300"/>
                  </a:lnTo>
                  <a:lnTo>
                    <a:pt x="501238" y="2032000"/>
                  </a:lnTo>
                  <a:lnTo>
                    <a:pt x="453851" y="2032000"/>
                  </a:lnTo>
                  <a:lnTo>
                    <a:pt x="404660" y="2044700"/>
                  </a:lnTo>
                  <a:lnTo>
                    <a:pt x="0" y="2044700"/>
                  </a:lnTo>
                  <a:lnTo>
                    <a:pt x="0" y="2070100"/>
                  </a:lnTo>
                  <a:lnTo>
                    <a:pt x="454006" y="2070100"/>
                  </a:lnTo>
                  <a:lnTo>
                    <a:pt x="501563" y="2057400"/>
                  </a:lnTo>
                  <a:lnTo>
                    <a:pt x="547151" y="2044700"/>
                  </a:lnTo>
                  <a:lnTo>
                    <a:pt x="590450" y="2032000"/>
                  </a:lnTo>
                  <a:lnTo>
                    <a:pt x="631142" y="2006600"/>
                  </a:lnTo>
                  <a:lnTo>
                    <a:pt x="668907" y="1981200"/>
                  </a:lnTo>
                  <a:lnTo>
                    <a:pt x="703426" y="1943100"/>
                  </a:lnTo>
                  <a:lnTo>
                    <a:pt x="734378" y="1917700"/>
                  </a:lnTo>
                  <a:lnTo>
                    <a:pt x="761444" y="1879600"/>
                  </a:lnTo>
                  <a:lnTo>
                    <a:pt x="784306" y="1828800"/>
                  </a:lnTo>
                  <a:lnTo>
                    <a:pt x="802644" y="1790700"/>
                  </a:lnTo>
                  <a:lnTo>
                    <a:pt x="816137" y="1739900"/>
                  </a:lnTo>
                  <a:lnTo>
                    <a:pt x="824468" y="1701800"/>
                  </a:lnTo>
                  <a:lnTo>
                    <a:pt x="827316" y="1651000"/>
                  </a:lnTo>
                  <a:lnTo>
                    <a:pt x="824009" y="1600200"/>
                  </a:lnTo>
                  <a:lnTo>
                    <a:pt x="814356" y="1549400"/>
                  </a:lnTo>
                  <a:lnTo>
                    <a:pt x="798760" y="1498600"/>
                  </a:lnTo>
                  <a:lnTo>
                    <a:pt x="777622" y="1447800"/>
                  </a:lnTo>
                  <a:lnTo>
                    <a:pt x="751343" y="1409700"/>
                  </a:lnTo>
                  <a:lnTo>
                    <a:pt x="720327" y="1371600"/>
                  </a:lnTo>
                  <a:lnTo>
                    <a:pt x="684974" y="1333500"/>
                  </a:lnTo>
                  <a:lnTo>
                    <a:pt x="710278" y="1320800"/>
                  </a:lnTo>
                  <a:lnTo>
                    <a:pt x="735022" y="1308100"/>
                  </a:lnTo>
                  <a:lnTo>
                    <a:pt x="658926" y="1308100"/>
                  </a:lnTo>
                  <a:lnTo>
                    <a:pt x="627804" y="1295400"/>
                  </a:lnTo>
                  <a:lnTo>
                    <a:pt x="594767" y="1270000"/>
                  </a:lnTo>
                  <a:lnTo>
                    <a:pt x="559991" y="1257300"/>
                  </a:lnTo>
                  <a:lnTo>
                    <a:pt x="523646" y="1244600"/>
                  </a:lnTo>
                  <a:lnTo>
                    <a:pt x="597868" y="1219200"/>
                  </a:lnTo>
                  <a:lnTo>
                    <a:pt x="633292" y="1206500"/>
                  </a:lnTo>
                  <a:lnTo>
                    <a:pt x="667461" y="1193800"/>
                  </a:lnTo>
                  <a:lnTo>
                    <a:pt x="720740" y="1193800"/>
                  </a:lnTo>
                  <a:lnTo>
                    <a:pt x="697191" y="1168400"/>
                  </a:lnTo>
                  <a:lnTo>
                    <a:pt x="720740" y="1155700"/>
                  </a:lnTo>
                  <a:lnTo>
                    <a:pt x="667461" y="1155700"/>
                  </a:lnTo>
                  <a:lnTo>
                    <a:pt x="633292" y="1143000"/>
                  </a:lnTo>
                  <a:lnTo>
                    <a:pt x="597868" y="1130300"/>
                  </a:lnTo>
                  <a:lnTo>
                    <a:pt x="523646" y="1104900"/>
                  </a:lnTo>
                  <a:lnTo>
                    <a:pt x="559991" y="1092200"/>
                  </a:lnTo>
                  <a:lnTo>
                    <a:pt x="594767" y="1079500"/>
                  </a:lnTo>
                  <a:lnTo>
                    <a:pt x="627804" y="1054100"/>
                  </a:lnTo>
                  <a:lnTo>
                    <a:pt x="658926" y="1028700"/>
                  </a:lnTo>
                  <a:lnTo>
                    <a:pt x="710278" y="1028700"/>
                  </a:lnTo>
                  <a:lnTo>
                    <a:pt x="684974" y="1016000"/>
                  </a:lnTo>
                  <a:lnTo>
                    <a:pt x="696758" y="1003300"/>
                  </a:lnTo>
                  <a:lnTo>
                    <a:pt x="654024" y="1003300"/>
                  </a:lnTo>
                  <a:lnTo>
                    <a:pt x="585139" y="977900"/>
                  </a:lnTo>
                  <a:lnTo>
                    <a:pt x="549572" y="965200"/>
                  </a:lnTo>
                  <a:lnTo>
                    <a:pt x="513321" y="965200"/>
                  </a:lnTo>
                  <a:lnTo>
                    <a:pt x="556057" y="939800"/>
                  </a:lnTo>
                  <a:lnTo>
                    <a:pt x="594284" y="914400"/>
                  </a:lnTo>
                  <a:lnTo>
                    <a:pt x="627248" y="876300"/>
                  </a:lnTo>
                  <a:lnTo>
                    <a:pt x="654196" y="838200"/>
                  </a:lnTo>
                  <a:lnTo>
                    <a:pt x="674378" y="800100"/>
                  </a:lnTo>
                  <a:lnTo>
                    <a:pt x="687038" y="749300"/>
                  </a:lnTo>
                  <a:lnTo>
                    <a:pt x="691426" y="698500"/>
                  </a:lnTo>
                  <a:lnTo>
                    <a:pt x="687751" y="647700"/>
                  </a:lnTo>
                  <a:lnTo>
                    <a:pt x="677110" y="609600"/>
                  </a:lnTo>
                  <a:lnTo>
                    <a:pt x="660078" y="571500"/>
                  </a:lnTo>
                  <a:lnTo>
                    <a:pt x="637229" y="533400"/>
                  </a:lnTo>
                  <a:lnTo>
                    <a:pt x="609138" y="495300"/>
                  </a:lnTo>
                  <a:lnTo>
                    <a:pt x="576379" y="469900"/>
                  </a:lnTo>
                  <a:lnTo>
                    <a:pt x="539527" y="444500"/>
                  </a:lnTo>
                  <a:close/>
                </a:path>
                <a:path w="1099185" h="2336800">
                  <a:moveTo>
                    <a:pt x="132880" y="1397000"/>
                  </a:moveTo>
                  <a:lnTo>
                    <a:pt x="102920" y="1397000"/>
                  </a:lnTo>
                  <a:lnTo>
                    <a:pt x="102920" y="2044700"/>
                  </a:lnTo>
                  <a:lnTo>
                    <a:pt x="132880" y="2044700"/>
                  </a:lnTo>
                  <a:lnTo>
                    <a:pt x="132880" y="1397000"/>
                  </a:lnTo>
                  <a:close/>
                </a:path>
                <a:path w="1099185" h="2336800">
                  <a:moveTo>
                    <a:pt x="268770" y="1397000"/>
                  </a:moveTo>
                  <a:lnTo>
                    <a:pt x="238810" y="1397000"/>
                  </a:lnTo>
                  <a:lnTo>
                    <a:pt x="238810" y="2044700"/>
                  </a:lnTo>
                  <a:lnTo>
                    <a:pt x="268770" y="2044700"/>
                  </a:lnTo>
                  <a:lnTo>
                    <a:pt x="268770" y="1397000"/>
                  </a:lnTo>
                  <a:close/>
                </a:path>
                <a:path w="1099185" h="2336800">
                  <a:moveTo>
                    <a:pt x="404660" y="1397000"/>
                  </a:moveTo>
                  <a:lnTo>
                    <a:pt x="374700" y="1397000"/>
                  </a:lnTo>
                  <a:lnTo>
                    <a:pt x="374700" y="1930400"/>
                  </a:lnTo>
                  <a:lnTo>
                    <a:pt x="454138" y="1930400"/>
                  </a:lnTo>
                  <a:lnTo>
                    <a:pt x="497732" y="1917700"/>
                  </a:lnTo>
                  <a:lnTo>
                    <a:pt x="538377" y="1905000"/>
                  </a:lnTo>
                  <a:lnTo>
                    <a:pt x="404660" y="1905000"/>
                  </a:lnTo>
                  <a:lnTo>
                    <a:pt x="404660" y="1397000"/>
                  </a:lnTo>
                  <a:close/>
                </a:path>
                <a:path w="1099185" h="2336800">
                  <a:moveTo>
                    <a:pt x="654024" y="1346200"/>
                  </a:moveTo>
                  <a:lnTo>
                    <a:pt x="518172" y="1346200"/>
                  </a:lnTo>
                  <a:lnTo>
                    <a:pt x="462093" y="1358900"/>
                  </a:lnTo>
                  <a:lnTo>
                    <a:pt x="0" y="1358900"/>
                  </a:lnTo>
                  <a:lnTo>
                    <a:pt x="0" y="1397000"/>
                  </a:lnTo>
                  <a:lnTo>
                    <a:pt x="450762" y="1397000"/>
                  </a:lnTo>
                  <a:lnTo>
                    <a:pt x="494177" y="1409700"/>
                  </a:lnTo>
                  <a:lnTo>
                    <a:pt x="534175" y="1422400"/>
                  </a:lnTo>
                  <a:lnTo>
                    <a:pt x="570024" y="1447800"/>
                  </a:lnTo>
                  <a:lnTo>
                    <a:pt x="600994" y="1485900"/>
                  </a:lnTo>
                  <a:lnTo>
                    <a:pt x="626355" y="1524000"/>
                  </a:lnTo>
                  <a:lnTo>
                    <a:pt x="645374" y="1562100"/>
                  </a:lnTo>
                  <a:lnTo>
                    <a:pt x="657321" y="1600200"/>
                  </a:lnTo>
                  <a:lnTo>
                    <a:pt x="661466" y="1651000"/>
                  </a:lnTo>
                  <a:lnTo>
                    <a:pt x="657343" y="1689100"/>
                  </a:lnTo>
                  <a:lnTo>
                    <a:pt x="645458" y="1739900"/>
                  </a:lnTo>
                  <a:lnTo>
                    <a:pt x="626536" y="1778000"/>
                  </a:lnTo>
                  <a:lnTo>
                    <a:pt x="601301" y="1816100"/>
                  </a:lnTo>
                  <a:lnTo>
                    <a:pt x="570478" y="1841500"/>
                  </a:lnTo>
                  <a:lnTo>
                    <a:pt x="534794" y="1866900"/>
                  </a:lnTo>
                  <a:lnTo>
                    <a:pt x="494972" y="1892300"/>
                  </a:lnTo>
                  <a:lnTo>
                    <a:pt x="451737" y="1905000"/>
                  </a:lnTo>
                  <a:lnTo>
                    <a:pt x="538377" y="1905000"/>
                  </a:lnTo>
                  <a:lnTo>
                    <a:pt x="575490" y="1879600"/>
                  </a:lnTo>
                  <a:lnTo>
                    <a:pt x="608490" y="1854200"/>
                  </a:lnTo>
                  <a:lnTo>
                    <a:pt x="636795" y="1816100"/>
                  </a:lnTo>
                  <a:lnTo>
                    <a:pt x="659823" y="1778000"/>
                  </a:lnTo>
                  <a:lnTo>
                    <a:pt x="676992" y="1739900"/>
                  </a:lnTo>
                  <a:lnTo>
                    <a:pt x="687720" y="1689100"/>
                  </a:lnTo>
                  <a:lnTo>
                    <a:pt x="691426" y="1651000"/>
                  </a:lnTo>
                  <a:lnTo>
                    <a:pt x="687038" y="1600200"/>
                  </a:lnTo>
                  <a:lnTo>
                    <a:pt x="674378" y="1549400"/>
                  </a:lnTo>
                  <a:lnTo>
                    <a:pt x="654196" y="1511300"/>
                  </a:lnTo>
                  <a:lnTo>
                    <a:pt x="627248" y="1473200"/>
                  </a:lnTo>
                  <a:lnTo>
                    <a:pt x="594284" y="1435100"/>
                  </a:lnTo>
                  <a:lnTo>
                    <a:pt x="556057" y="1409700"/>
                  </a:lnTo>
                  <a:lnTo>
                    <a:pt x="513321" y="1384300"/>
                  </a:lnTo>
                  <a:lnTo>
                    <a:pt x="549572" y="1371600"/>
                  </a:lnTo>
                  <a:lnTo>
                    <a:pt x="585139" y="1371600"/>
                  </a:lnTo>
                  <a:lnTo>
                    <a:pt x="654024" y="1346200"/>
                  </a:lnTo>
                  <a:close/>
                </a:path>
                <a:path w="1099185" h="2336800">
                  <a:moveTo>
                    <a:pt x="720740" y="1193800"/>
                  </a:moveTo>
                  <a:lnTo>
                    <a:pt x="667461" y="1193800"/>
                  </a:lnTo>
                  <a:lnTo>
                    <a:pt x="692175" y="1206500"/>
                  </a:lnTo>
                  <a:lnTo>
                    <a:pt x="715975" y="1219200"/>
                  </a:lnTo>
                  <a:lnTo>
                    <a:pt x="738812" y="1244600"/>
                  </a:lnTo>
                  <a:lnTo>
                    <a:pt x="760641" y="1257300"/>
                  </a:lnTo>
                  <a:lnTo>
                    <a:pt x="736188" y="1270000"/>
                  </a:lnTo>
                  <a:lnTo>
                    <a:pt x="711065" y="1282700"/>
                  </a:lnTo>
                  <a:lnTo>
                    <a:pt x="685301" y="1295400"/>
                  </a:lnTo>
                  <a:lnTo>
                    <a:pt x="658926" y="1308100"/>
                  </a:lnTo>
                  <a:lnTo>
                    <a:pt x="735022" y="1308100"/>
                  </a:lnTo>
                  <a:lnTo>
                    <a:pt x="759180" y="1295400"/>
                  </a:lnTo>
                  <a:lnTo>
                    <a:pt x="782726" y="1282700"/>
                  </a:lnTo>
                  <a:lnTo>
                    <a:pt x="828285" y="1282700"/>
                  </a:lnTo>
                  <a:lnTo>
                    <a:pt x="807847" y="1257300"/>
                  </a:lnTo>
                  <a:lnTo>
                    <a:pt x="829146" y="1244600"/>
                  </a:lnTo>
                  <a:lnTo>
                    <a:pt x="786193" y="1244600"/>
                  </a:lnTo>
                  <a:lnTo>
                    <a:pt x="765280" y="1219200"/>
                  </a:lnTo>
                  <a:lnTo>
                    <a:pt x="743450" y="1206500"/>
                  </a:lnTo>
                  <a:lnTo>
                    <a:pt x="720740" y="1193800"/>
                  </a:lnTo>
                  <a:close/>
                </a:path>
                <a:path w="1099185" h="2336800">
                  <a:moveTo>
                    <a:pt x="829146" y="1104900"/>
                  </a:moveTo>
                  <a:lnTo>
                    <a:pt x="786193" y="1104900"/>
                  </a:lnTo>
                  <a:lnTo>
                    <a:pt x="807716" y="1117600"/>
                  </a:lnTo>
                  <a:lnTo>
                    <a:pt x="828568" y="1143000"/>
                  </a:lnTo>
                  <a:lnTo>
                    <a:pt x="848728" y="1155700"/>
                  </a:lnTo>
                  <a:lnTo>
                    <a:pt x="868172" y="1168400"/>
                  </a:lnTo>
                  <a:lnTo>
                    <a:pt x="848728" y="1193800"/>
                  </a:lnTo>
                  <a:lnTo>
                    <a:pt x="828568" y="1206500"/>
                  </a:lnTo>
                  <a:lnTo>
                    <a:pt x="807716" y="1219200"/>
                  </a:lnTo>
                  <a:lnTo>
                    <a:pt x="786193" y="1244600"/>
                  </a:lnTo>
                  <a:lnTo>
                    <a:pt x="829146" y="1244600"/>
                  </a:lnTo>
                  <a:lnTo>
                    <a:pt x="849807" y="1231900"/>
                  </a:lnTo>
                  <a:lnTo>
                    <a:pt x="869811" y="1206500"/>
                  </a:lnTo>
                  <a:lnTo>
                    <a:pt x="889139" y="1193800"/>
                  </a:lnTo>
                  <a:lnTo>
                    <a:pt x="930684" y="1193800"/>
                  </a:lnTo>
                  <a:lnTo>
                    <a:pt x="910158" y="1168400"/>
                  </a:lnTo>
                  <a:lnTo>
                    <a:pt x="925553" y="1155700"/>
                  </a:lnTo>
                  <a:lnTo>
                    <a:pt x="889139" y="1155700"/>
                  </a:lnTo>
                  <a:lnTo>
                    <a:pt x="869811" y="1130300"/>
                  </a:lnTo>
                  <a:lnTo>
                    <a:pt x="849807" y="1117600"/>
                  </a:lnTo>
                  <a:lnTo>
                    <a:pt x="829146" y="1104900"/>
                  </a:lnTo>
                  <a:close/>
                </a:path>
                <a:path w="1099185" h="2336800">
                  <a:moveTo>
                    <a:pt x="710278" y="1028700"/>
                  </a:moveTo>
                  <a:lnTo>
                    <a:pt x="658926" y="1028700"/>
                  </a:lnTo>
                  <a:lnTo>
                    <a:pt x="685301" y="1041400"/>
                  </a:lnTo>
                  <a:lnTo>
                    <a:pt x="711065" y="1054100"/>
                  </a:lnTo>
                  <a:lnTo>
                    <a:pt x="736188" y="1066800"/>
                  </a:lnTo>
                  <a:lnTo>
                    <a:pt x="760641" y="1092200"/>
                  </a:lnTo>
                  <a:lnTo>
                    <a:pt x="738812" y="1104900"/>
                  </a:lnTo>
                  <a:lnTo>
                    <a:pt x="715975" y="1130300"/>
                  </a:lnTo>
                  <a:lnTo>
                    <a:pt x="692175" y="1143000"/>
                  </a:lnTo>
                  <a:lnTo>
                    <a:pt x="667461" y="1155700"/>
                  </a:lnTo>
                  <a:lnTo>
                    <a:pt x="720740" y="1155700"/>
                  </a:lnTo>
                  <a:lnTo>
                    <a:pt x="743450" y="1143000"/>
                  </a:lnTo>
                  <a:lnTo>
                    <a:pt x="765280" y="1117600"/>
                  </a:lnTo>
                  <a:lnTo>
                    <a:pt x="786193" y="1104900"/>
                  </a:lnTo>
                  <a:lnTo>
                    <a:pt x="829146" y="1104900"/>
                  </a:lnTo>
                  <a:lnTo>
                    <a:pt x="807847" y="1079500"/>
                  </a:lnTo>
                  <a:lnTo>
                    <a:pt x="823176" y="1066800"/>
                  </a:lnTo>
                  <a:lnTo>
                    <a:pt x="782726" y="1066800"/>
                  </a:lnTo>
                  <a:lnTo>
                    <a:pt x="759180" y="1054100"/>
                  </a:lnTo>
                  <a:lnTo>
                    <a:pt x="735022" y="1041400"/>
                  </a:lnTo>
                  <a:lnTo>
                    <a:pt x="710278" y="1028700"/>
                  </a:lnTo>
                  <a:close/>
                </a:path>
                <a:path w="1099185" h="2336800">
                  <a:moveTo>
                    <a:pt x="452135" y="0"/>
                  </a:moveTo>
                  <a:lnTo>
                    <a:pt x="0" y="0"/>
                  </a:lnTo>
                  <a:lnTo>
                    <a:pt x="0" y="38100"/>
                  </a:lnTo>
                  <a:lnTo>
                    <a:pt x="498660" y="38100"/>
                  </a:lnTo>
                  <a:lnTo>
                    <a:pt x="588516" y="63500"/>
                  </a:lnTo>
                  <a:lnTo>
                    <a:pt x="673461" y="88900"/>
                  </a:lnTo>
                  <a:lnTo>
                    <a:pt x="713809" y="114300"/>
                  </a:lnTo>
                  <a:lnTo>
                    <a:pt x="752589" y="127000"/>
                  </a:lnTo>
                  <a:lnTo>
                    <a:pt x="789688" y="152400"/>
                  </a:lnTo>
                  <a:lnTo>
                    <a:pt x="824992" y="177800"/>
                  </a:lnTo>
                  <a:lnTo>
                    <a:pt x="858389" y="215900"/>
                  </a:lnTo>
                  <a:lnTo>
                    <a:pt x="889766" y="241300"/>
                  </a:lnTo>
                  <a:lnTo>
                    <a:pt x="919008" y="279400"/>
                  </a:lnTo>
                  <a:lnTo>
                    <a:pt x="946003" y="317500"/>
                  </a:lnTo>
                  <a:lnTo>
                    <a:pt x="970638" y="355600"/>
                  </a:lnTo>
                  <a:lnTo>
                    <a:pt x="992798" y="393700"/>
                  </a:lnTo>
                  <a:lnTo>
                    <a:pt x="1012371" y="431800"/>
                  </a:lnTo>
                  <a:lnTo>
                    <a:pt x="1029244" y="469900"/>
                  </a:lnTo>
                  <a:lnTo>
                    <a:pt x="1043303" y="508000"/>
                  </a:lnTo>
                  <a:lnTo>
                    <a:pt x="1054435" y="558800"/>
                  </a:lnTo>
                  <a:lnTo>
                    <a:pt x="1062527" y="609600"/>
                  </a:lnTo>
                  <a:lnTo>
                    <a:pt x="1067465" y="647700"/>
                  </a:lnTo>
                  <a:lnTo>
                    <a:pt x="1069136" y="698500"/>
                  </a:lnTo>
                  <a:lnTo>
                    <a:pt x="1067108" y="749300"/>
                  </a:lnTo>
                  <a:lnTo>
                    <a:pt x="1061126" y="800100"/>
                  </a:lnTo>
                  <a:lnTo>
                    <a:pt x="1051341" y="850900"/>
                  </a:lnTo>
                  <a:lnTo>
                    <a:pt x="1037906" y="901700"/>
                  </a:lnTo>
                  <a:lnTo>
                    <a:pt x="1020972" y="939800"/>
                  </a:lnTo>
                  <a:lnTo>
                    <a:pt x="1000691" y="990600"/>
                  </a:lnTo>
                  <a:lnTo>
                    <a:pt x="977215" y="1028700"/>
                  </a:lnTo>
                  <a:lnTo>
                    <a:pt x="950697" y="1079500"/>
                  </a:lnTo>
                  <a:lnTo>
                    <a:pt x="921287" y="1117600"/>
                  </a:lnTo>
                  <a:lnTo>
                    <a:pt x="889139" y="1155700"/>
                  </a:lnTo>
                  <a:lnTo>
                    <a:pt x="925553" y="1155700"/>
                  </a:lnTo>
                  <a:lnTo>
                    <a:pt x="940948" y="1143000"/>
                  </a:lnTo>
                  <a:lnTo>
                    <a:pt x="969375" y="1104900"/>
                  </a:lnTo>
                  <a:lnTo>
                    <a:pt x="995320" y="1066800"/>
                  </a:lnTo>
                  <a:lnTo>
                    <a:pt x="1018662" y="1016000"/>
                  </a:lnTo>
                  <a:lnTo>
                    <a:pt x="1039281" y="977900"/>
                  </a:lnTo>
                  <a:lnTo>
                    <a:pt x="1057058" y="939800"/>
                  </a:lnTo>
                  <a:lnTo>
                    <a:pt x="1071871" y="889000"/>
                  </a:lnTo>
                  <a:lnTo>
                    <a:pt x="1083602" y="838200"/>
                  </a:lnTo>
                  <a:lnTo>
                    <a:pt x="1092129" y="800100"/>
                  </a:lnTo>
                  <a:lnTo>
                    <a:pt x="1097334" y="749300"/>
                  </a:lnTo>
                  <a:lnTo>
                    <a:pt x="1099096" y="698500"/>
                  </a:lnTo>
                  <a:lnTo>
                    <a:pt x="1097490" y="647700"/>
                  </a:lnTo>
                  <a:lnTo>
                    <a:pt x="1092745" y="609600"/>
                  </a:lnTo>
                  <a:lnTo>
                    <a:pt x="1084962" y="558800"/>
                  </a:lnTo>
                  <a:lnTo>
                    <a:pt x="1074247" y="508000"/>
                  </a:lnTo>
                  <a:lnTo>
                    <a:pt x="1060705" y="469900"/>
                  </a:lnTo>
                  <a:lnTo>
                    <a:pt x="1044438" y="431800"/>
                  </a:lnTo>
                  <a:lnTo>
                    <a:pt x="1025551" y="381000"/>
                  </a:lnTo>
                  <a:lnTo>
                    <a:pt x="1004149" y="342900"/>
                  </a:lnTo>
                  <a:lnTo>
                    <a:pt x="980336" y="304800"/>
                  </a:lnTo>
                  <a:lnTo>
                    <a:pt x="954216" y="279400"/>
                  </a:lnTo>
                  <a:lnTo>
                    <a:pt x="925893" y="241300"/>
                  </a:lnTo>
                  <a:lnTo>
                    <a:pt x="895472" y="203200"/>
                  </a:lnTo>
                  <a:lnTo>
                    <a:pt x="863056" y="177800"/>
                  </a:lnTo>
                  <a:lnTo>
                    <a:pt x="828750" y="152400"/>
                  </a:lnTo>
                  <a:lnTo>
                    <a:pt x="792658" y="127000"/>
                  </a:lnTo>
                  <a:lnTo>
                    <a:pt x="754884" y="101600"/>
                  </a:lnTo>
                  <a:lnTo>
                    <a:pt x="715533" y="76200"/>
                  </a:lnTo>
                  <a:lnTo>
                    <a:pt x="674709" y="63500"/>
                  </a:lnTo>
                  <a:lnTo>
                    <a:pt x="632515" y="38100"/>
                  </a:lnTo>
                  <a:lnTo>
                    <a:pt x="544438" y="12700"/>
                  </a:lnTo>
                  <a:lnTo>
                    <a:pt x="498763" y="12700"/>
                  </a:lnTo>
                  <a:lnTo>
                    <a:pt x="452135" y="0"/>
                  </a:lnTo>
                  <a:close/>
                </a:path>
                <a:path w="1099185" h="2336800">
                  <a:moveTo>
                    <a:pt x="452784" y="139700"/>
                  </a:moveTo>
                  <a:lnTo>
                    <a:pt x="0" y="139700"/>
                  </a:lnTo>
                  <a:lnTo>
                    <a:pt x="0" y="165100"/>
                  </a:lnTo>
                  <a:lnTo>
                    <a:pt x="452832" y="165100"/>
                  </a:lnTo>
                  <a:lnTo>
                    <a:pt x="499669" y="177800"/>
                  </a:lnTo>
                  <a:lnTo>
                    <a:pt x="589009" y="203200"/>
                  </a:lnTo>
                  <a:lnTo>
                    <a:pt x="631136" y="215900"/>
                  </a:lnTo>
                  <a:lnTo>
                    <a:pt x="671316" y="241300"/>
                  </a:lnTo>
                  <a:lnTo>
                    <a:pt x="709362" y="266700"/>
                  </a:lnTo>
                  <a:lnTo>
                    <a:pt x="745085" y="292100"/>
                  </a:lnTo>
                  <a:lnTo>
                    <a:pt x="778298" y="330200"/>
                  </a:lnTo>
                  <a:lnTo>
                    <a:pt x="808813" y="355600"/>
                  </a:lnTo>
                  <a:lnTo>
                    <a:pt x="836442" y="393700"/>
                  </a:lnTo>
                  <a:lnTo>
                    <a:pt x="860997" y="431800"/>
                  </a:lnTo>
                  <a:lnTo>
                    <a:pt x="882290" y="469900"/>
                  </a:lnTo>
                  <a:lnTo>
                    <a:pt x="900133" y="508000"/>
                  </a:lnTo>
                  <a:lnTo>
                    <a:pt x="914338" y="558800"/>
                  </a:lnTo>
                  <a:lnTo>
                    <a:pt x="924717" y="596900"/>
                  </a:lnTo>
                  <a:lnTo>
                    <a:pt x="931083" y="647700"/>
                  </a:lnTo>
                  <a:lnTo>
                    <a:pt x="933246" y="698500"/>
                  </a:lnTo>
                  <a:lnTo>
                    <a:pt x="930596" y="749300"/>
                  </a:lnTo>
                  <a:lnTo>
                    <a:pt x="922815" y="800100"/>
                  </a:lnTo>
                  <a:lnTo>
                    <a:pt x="910159" y="850900"/>
                  </a:lnTo>
                  <a:lnTo>
                    <a:pt x="892886" y="901700"/>
                  </a:lnTo>
                  <a:lnTo>
                    <a:pt x="871249" y="939800"/>
                  </a:lnTo>
                  <a:lnTo>
                    <a:pt x="845507" y="990600"/>
                  </a:lnTo>
                  <a:lnTo>
                    <a:pt x="815914" y="1028700"/>
                  </a:lnTo>
                  <a:lnTo>
                    <a:pt x="782726" y="1066800"/>
                  </a:lnTo>
                  <a:lnTo>
                    <a:pt x="823176" y="1066800"/>
                  </a:lnTo>
                  <a:lnTo>
                    <a:pt x="838505" y="1054100"/>
                  </a:lnTo>
                  <a:lnTo>
                    <a:pt x="866240" y="1016000"/>
                  </a:lnTo>
                  <a:lnTo>
                    <a:pt x="890870" y="977900"/>
                  </a:lnTo>
                  <a:lnTo>
                    <a:pt x="912212" y="927100"/>
                  </a:lnTo>
                  <a:lnTo>
                    <a:pt x="930083" y="889000"/>
                  </a:lnTo>
                  <a:lnTo>
                    <a:pt x="944300" y="838200"/>
                  </a:lnTo>
                  <a:lnTo>
                    <a:pt x="954681" y="800100"/>
                  </a:lnTo>
                  <a:lnTo>
                    <a:pt x="961044" y="749300"/>
                  </a:lnTo>
                  <a:lnTo>
                    <a:pt x="963206" y="698500"/>
                  </a:lnTo>
                  <a:lnTo>
                    <a:pt x="961152" y="647700"/>
                  </a:lnTo>
                  <a:lnTo>
                    <a:pt x="955102" y="596900"/>
                  </a:lnTo>
                  <a:lnTo>
                    <a:pt x="945226" y="558800"/>
                  </a:lnTo>
                  <a:lnTo>
                    <a:pt x="931692" y="508000"/>
                  </a:lnTo>
                  <a:lnTo>
                    <a:pt x="914670" y="469900"/>
                  </a:lnTo>
                  <a:lnTo>
                    <a:pt x="894328" y="431800"/>
                  </a:lnTo>
                  <a:lnTo>
                    <a:pt x="870836" y="393700"/>
                  </a:lnTo>
                  <a:lnTo>
                    <a:pt x="844361" y="355600"/>
                  </a:lnTo>
                  <a:lnTo>
                    <a:pt x="815074" y="317500"/>
                  </a:lnTo>
                  <a:lnTo>
                    <a:pt x="783142" y="292100"/>
                  </a:lnTo>
                  <a:lnTo>
                    <a:pt x="748736" y="254000"/>
                  </a:lnTo>
                  <a:lnTo>
                    <a:pt x="712024" y="228600"/>
                  </a:lnTo>
                  <a:lnTo>
                    <a:pt x="673174" y="203200"/>
                  </a:lnTo>
                  <a:lnTo>
                    <a:pt x="632357" y="190500"/>
                  </a:lnTo>
                  <a:lnTo>
                    <a:pt x="589740" y="165100"/>
                  </a:lnTo>
                  <a:lnTo>
                    <a:pt x="545493" y="152400"/>
                  </a:lnTo>
                  <a:lnTo>
                    <a:pt x="499785" y="152400"/>
                  </a:lnTo>
                  <a:lnTo>
                    <a:pt x="452784" y="139700"/>
                  </a:lnTo>
                  <a:close/>
                </a:path>
                <a:path w="1099185" h="2336800">
                  <a:moveTo>
                    <a:pt x="454006" y="279400"/>
                  </a:moveTo>
                  <a:lnTo>
                    <a:pt x="0" y="279400"/>
                  </a:lnTo>
                  <a:lnTo>
                    <a:pt x="0" y="304800"/>
                  </a:lnTo>
                  <a:lnTo>
                    <a:pt x="453851" y="304800"/>
                  </a:lnTo>
                  <a:lnTo>
                    <a:pt x="501238" y="317500"/>
                  </a:lnTo>
                  <a:lnTo>
                    <a:pt x="546450" y="330200"/>
                  </a:lnTo>
                  <a:lnTo>
                    <a:pt x="589115" y="355600"/>
                  </a:lnTo>
                  <a:lnTo>
                    <a:pt x="628865" y="381000"/>
                  </a:lnTo>
                  <a:lnTo>
                    <a:pt x="665326" y="406400"/>
                  </a:lnTo>
                  <a:lnTo>
                    <a:pt x="698130" y="431800"/>
                  </a:lnTo>
                  <a:lnTo>
                    <a:pt x="726904" y="469900"/>
                  </a:lnTo>
                  <a:lnTo>
                    <a:pt x="751278" y="508000"/>
                  </a:lnTo>
                  <a:lnTo>
                    <a:pt x="770881" y="558800"/>
                  </a:lnTo>
                  <a:lnTo>
                    <a:pt x="785342" y="596900"/>
                  </a:lnTo>
                  <a:lnTo>
                    <a:pt x="794291" y="647700"/>
                  </a:lnTo>
                  <a:lnTo>
                    <a:pt x="797356" y="698500"/>
                  </a:lnTo>
                  <a:lnTo>
                    <a:pt x="794007" y="749300"/>
                  </a:lnTo>
                  <a:lnTo>
                    <a:pt x="784241" y="800100"/>
                  </a:lnTo>
                  <a:lnTo>
                    <a:pt x="768483" y="850900"/>
                  </a:lnTo>
                  <a:lnTo>
                    <a:pt x="747158" y="889000"/>
                  </a:lnTo>
                  <a:lnTo>
                    <a:pt x="720690" y="927100"/>
                  </a:lnTo>
                  <a:lnTo>
                    <a:pt x="689504" y="965200"/>
                  </a:lnTo>
                  <a:lnTo>
                    <a:pt x="654024" y="1003300"/>
                  </a:lnTo>
                  <a:lnTo>
                    <a:pt x="696758" y="1003300"/>
                  </a:lnTo>
                  <a:lnTo>
                    <a:pt x="751343" y="939800"/>
                  </a:lnTo>
                  <a:lnTo>
                    <a:pt x="777622" y="901700"/>
                  </a:lnTo>
                  <a:lnTo>
                    <a:pt x="798760" y="850900"/>
                  </a:lnTo>
                  <a:lnTo>
                    <a:pt x="814356" y="800100"/>
                  </a:lnTo>
                  <a:lnTo>
                    <a:pt x="824009" y="749300"/>
                  </a:lnTo>
                  <a:lnTo>
                    <a:pt x="827316" y="698500"/>
                  </a:lnTo>
                  <a:lnTo>
                    <a:pt x="824468" y="647700"/>
                  </a:lnTo>
                  <a:lnTo>
                    <a:pt x="816137" y="596900"/>
                  </a:lnTo>
                  <a:lnTo>
                    <a:pt x="802644" y="558800"/>
                  </a:lnTo>
                  <a:lnTo>
                    <a:pt x="784306" y="508000"/>
                  </a:lnTo>
                  <a:lnTo>
                    <a:pt x="761444" y="469900"/>
                  </a:lnTo>
                  <a:lnTo>
                    <a:pt x="734378" y="431800"/>
                  </a:lnTo>
                  <a:lnTo>
                    <a:pt x="703426" y="393700"/>
                  </a:lnTo>
                  <a:lnTo>
                    <a:pt x="668907" y="368300"/>
                  </a:lnTo>
                  <a:lnTo>
                    <a:pt x="631142" y="342900"/>
                  </a:lnTo>
                  <a:lnTo>
                    <a:pt x="590450" y="317500"/>
                  </a:lnTo>
                  <a:lnTo>
                    <a:pt x="547151" y="304800"/>
                  </a:lnTo>
                  <a:lnTo>
                    <a:pt x="501563" y="292100"/>
                  </a:lnTo>
                  <a:lnTo>
                    <a:pt x="454006" y="279400"/>
                  </a:lnTo>
                  <a:close/>
                </a:path>
                <a:path w="1099185" h="2336800">
                  <a:moveTo>
                    <a:pt x="135890" y="977900"/>
                  </a:moveTo>
                  <a:lnTo>
                    <a:pt x="102920" y="977900"/>
                  </a:lnTo>
                  <a:lnTo>
                    <a:pt x="102920" y="990600"/>
                  </a:lnTo>
                  <a:lnTo>
                    <a:pt x="135890" y="990600"/>
                  </a:lnTo>
                  <a:lnTo>
                    <a:pt x="135890" y="977900"/>
                  </a:lnTo>
                  <a:close/>
                </a:path>
                <a:path w="1099185" h="2336800">
                  <a:moveTo>
                    <a:pt x="268770" y="977900"/>
                  </a:moveTo>
                  <a:lnTo>
                    <a:pt x="238810" y="977900"/>
                  </a:lnTo>
                  <a:lnTo>
                    <a:pt x="238810" y="990600"/>
                  </a:lnTo>
                  <a:lnTo>
                    <a:pt x="268770" y="990600"/>
                  </a:lnTo>
                  <a:lnTo>
                    <a:pt x="268770" y="977900"/>
                  </a:lnTo>
                  <a:close/>
                </a:path>
                <a:path w="1099185" h="2336800">
                  <a:moveTo>
                    <a:pt x="135890" y="304800"/>
                  </a:moveTo>
                  <a:lnTo>
                    <a:pt x="102920" y="304800"/>
                  </a:lnTo>
                  <a:lnTo>
                    <a:pt x="102920" y="952500"/>
                  </a:lnTo>
                  <a:lnTo>
                    <a:pt x="135890" y="952500"/>
                  </a:lnTo>
                  <a:lnTo>
                    <a:pt x="135890" y="304800"/>
                  </a:lnTo>
                  <a:close/>
                </a:path>
                <a:path w="1099185" h="2336800">
                  <a:moveTo>
                    <a:pt x="268770" y="304800"/>
                  </a:moveTo>
                  <a:lnTo>
                    <a:pt x="238810" y="304800"/>
                  </a:lnTo>
                  <a:lnTo>
                    <a:pt x="238810" y="952500"/>
                  </a:lnTo>
                  <a:lnTo>
                    <a:pt x="268770" y="952500"/>
                  </a:lnTo>
                  <a:lnTo>
                    <a:pt x="268770" y="304800"/>
                  </a:lnTo>
                  <a:close/>
                </a:path>
                <a:path w="1099185" h="2336800">
                  <a:moveTo>
                    <a:pt x="410159" y="406400"/>
                  </a:moveTo>
                  <a:lnTo>
                    <a:pt x="374700" y="406400"/>
                  </a:lnTo>
                  <a:lnTo>
                    <a:pt x="374700" y="952500"/>
                  </a:lnTo>
                  <a:lnTo>
                    <a:pt x="404660" y="952500"/>
                  </a:lnTo>
                  <a:lnTo>
                    <a:pt x="404660" y="444500"/>
                  </a:lnTo>
                  <a:lnTo>
                    <a:pt x="539527" y="444500"/>
                  </a:lnTo>
                  <a:lnTo>
                    <a:pt x="499156" y="431800"/>
                  </a:lnTo>
                  <a:lnTo>
                    <a:pt x="455842" y="419100"/>
                  </a:lnTo>
                  <a:lnTo>
                    <a:pt x="410159" y="406400"/>
                  </a:lnTo>
                  <a:close/>
                </a:path>
              </a:pathLst>
            </a:custGeom>
            <a:solidFill>
              <a:srgbClr val="D9E021"/>
            </a:solidFill>
          </p:spPr>
          <p:txBody>
            <a:bodyPr wrap="square" lIns="0" tIns="0" rIns="0" bIns="0" rtlCol="0"/>
            <a:lstStyle/>
            <a:p>
              <a:endParaRPr/>
            </a:p>
          </p:txBody>
        </p:sp>
      </p:grpSp>
    </p:spTree>
    <p:extLst>
      <p:ext uri="{BB962C8B-B14F-4D97-AF65-F5344CB8AC3E}">
        <p14:creationId xmlns:p14="http://schemas.microsoft.com/office/powerpoint/2010/main" val="319549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007CD2-450F-2B45-BB00-FB98D2339BF8}"/>
              </a:ext>
            </a:extLst>
          </p:cNvPr>
          <p:cNvSpPr>
            <a:spLocks noGrp="1"/>
          </p:cNvSpPr>
          <p:nvPr>
            <p:ph type="title"/>
          </p:nvPr>
        </p:nvSpPr>
        <p:spPr>
          <a:xfrm>
            <a:off x="4965429" y="0"/>
            <a:ext cx="6586491" cy="875522"/>
          </a:xfrm>
        </p:spPr>
        <p:txBody>
          <a:bodyPr anchor="b">
            <a:normAutofit/>
          </a:bodyPr>
          <a:lstStyle/>
          <a:p>
            <a:r>
              <a:rPr lang="es-ES_tradnl" sz="5200" dirty="0"/>
              <a:t>Contenido </a:t>
            </a:r>
          </a:p>
        </p:txBody>
      </p:sp>
      <p:sp>
        <p:nvSpPr>
          <p:cNvPr id="3" name="Marcador de contenido 2">
            <a:extLst>
              <a:ext uri="{FF2B5EF4-FFF2-40B4-BE49-F238E27FC236}">
                <a16:creationId xmlns:a16="http://schemas.microsoft.com/office/drawing/2014/main" id="{968D7CEE-12CA-FF40-AAF0-F7D452006D62}"/>
              </a:ext>
            </a:extLst>
          </p:cNvPr>
          <p:cNvSpPr>
            <a:spLocks noGrp="1"/>
          </p:cNvSpPr>
          <p:nvPr>
            <p:ph idx="1"/>
          </p:nvPr>
        </p:nvSpPr>
        <p:spPr>
          <a:xfrm>
            <a:off x="5028691" y="972274"/>
            <a:ext cx="6881658" cy="5721100"/>
          </a:xfrm>
        </p:spPr>
        <p:txBody>
          <a:bodyPr>
            <a:normAutofit fontScale="92500" lnSpcReduction="20000"/>
          </a:bodyPr>
          <a:lstStyle/>
          <a:p>
            <a:r>
              <a:rPr lang="es-ES_tradnl" sz="1700" dirty="0"/>
              <a:t>Encuesta de percepción</a:t>
            </a:r>
          </a:p>
          <a:p>
            <a:r>
              <a:rPr lang="es-ES_tradnl" sz="1700" dirty="0"/>
              <a:t>Objetivo</a:t>
            </a:r>
          </a:p>
          <a:p>
            <a:r>
              <a:rPr lang="es-ES_tradnl" sz="1700" dirty="0"/>
              <a:t>¿Quiénes participamos?</a:t>
            </a:r>
          </a:p>
          <a:p>
            <a:r>
              <a:rPr lang="es-ES_tradnl" sz="1700" dirty="0"/>
              <a:t>Mecánica del taller</a:t>
            </a:r>
          </a:p>
          <a:p>
            <a:r>
              <a:rPr lang="es-ES_tradnl" sz="1700" dirty="0"/>
              <a:t>Apropiación del espacio público.</a:t>
            </a:r>
          </a:p>
          <a:p>
            <a:pPr lvl="1"/>
            <a:r>
              <a:rPr lang="es-ES" sz="1700" dirty="0">
                <a:latin typeface="Avenir Book" panose="02000503020000020003" pitchFamily="2" charset="0"/>
              </a:rPr>
              <a:t>Objetivo.</a:t>
            </a:r>
          </a:p>
          <a:p>
            <a:pPr lvl="1"/>
            <a:r>
              <a:rPr lang="es-ES" sz="1700" dirty="0">
                <a:latin typeface="Avenir Book" panose="02000503020000020003" pitchFamily="2" charset="0"/>
              </a:rPr>
              <a:t>¿Qué es la </a:t>
            </a:r>
            <a:r>
              <a:rPr lang="es-ES" sz="1700" dirty="0" err="1">
                <a:latin typeface="Avenir Book" panose="02000503020000020003" pitchFamily="2" charset="0"/>
              </a:rPr>
              <a:t>intermodalidad</a:t>
            </a:r>
            <a:r>
              <a:rPr lang="es-ES" sz="1700" dirty="0">
                <a:latin typeface="Avenir Book" panose="02000503020000020003" pitchFamily="2" charset="0"/>
              </a:rPr>
              <a:t>?</a:t>
            </a:r>
          </a:p>
          <a:p>
            <a:pPr lvl="1"/>
            <a:r>
              <a:rPr lang="es-ES" sz="1700" dirty="0">
                <a:latin typeface="Avenir Book" panose="02000503020000020003" pitchFamily="2" charset="0"/>
              </a:rPr>
              <a:t>Integración del transporte público.</a:t>
            </a:r>
          </a:p>
          <a:p>
            <a:pPr lvl="1"/>
            <a:r>
              <a:rPr lang="es-ES" sz="1700" dirty="0">
                <a:latin typeface="Avenir Book" panose="02000503020000020003" pitchFamily="2" charset="0"/>
              </a:rPr>
              <a:t>¿Cómo lograr un desplazamiento óptimo?</a:t>
            </a:r>
          </a:p>
          <a:p>
            <a:pPr lvl="1"/>
            <a:r>
              <a:rPr lang="es-ES_tradnl" sz="1700" dirty="0">
                <a:latin typeface="Avenir Book" panose="02000503020000020003" pitchFamily="2" charset="0"/>
              </a:rPr>
              <a:t>Beneficios de la integración de la bicicleta al transporte público.</a:t>
            </a:r>
          </a:p>
          <a:p>
            <a:pPr lvl="1"/>
            <a:r>
              <a:rPr lang="es-ES_tradnl" sz="1700" dirty="0">
                <a:latin typeface="Avenir Book" panose="02000503020000020003" pitchFamily="2" charset="0"/>
              </a:rPr>
              <a:t>Respeto a los peatones.</a:t>
            </a:r>
          </a:p>
          <a:p>
            <a:pPr lvl="1"/>
            <a:r>
              <a:rPr lang="es-ES_tradnl" sz="1700" dirty="0">
                <a:latin typeface="Avenir Book" panose="02000503020000020003" pitchFamily="2" charset="0"/>
              </a:rPr>
              <a:t>¿Qué son los </a:t>
            </a:r>
            <a:r>
              <a:rPr lang="es-ES_tradnl" sz="1700" dirty="0" err="1">
                <a:latin typeface="Avenir Book" panose="02000503020000020003" pitchFamily="2" charset="0"/>
              </a:rPr>
              <a:t>biciestacionamientos</a:t>
            </a:r>
            <a:r>
              <a:rPr lang="es-ES_tradnl" sz="1700" dirty="0">
                <a:latin typeface="Avenir Book" panose="02000503020000020003" pitchFamily="2" charset="0"/>
              </a:rPr>
              <a:t>?</a:t>
            </a:r>
          </a:p>
          <a:p>
            <a:pPr lvl="1"/>
            <a:r>
              <a:rPr lang="es-ES_tradnl" sz="1700" dirty="0">
                <a:latin typeface="Avenir Book" panose="02000503020000020003" pitchFamily="2" charset="0"/>
              </a:rPr>
              <a:t>Experiencias Nacionales e Internacionales.</a:t>
            </a:r>
          </a:p>
          <a:p>
            <a:pPr lvl="1"/>
            <a:r>
              <a:rPr lang="es-ES_tradnl" sz="1700" dirty="0">
                <a:latin typeface="Avenir Book" panose="02000503020000020003" pitchFamily="2" charset="0"/>
              </a:rPr>
              <a:t>Tipos de </a:t>
            </a:r>
            <a:r>
              <a:rPr lang="es-ES_tradnl" sz="1700" dirty="0" err="1">
                <a:latin typeface="Avenir Book" panose="02000503020000020003" pitchFamily="2" charset="0"/>
              </a:rPr>
              <a:t>biciestacionamientos</a:t>
            </a:r>
            <a:r>
              <a:rPr lang="es-ES_tradnl" sz="1700" dirty="0">
                <a:latin typeface="Avenir Book" panose="02000503020000020003" pitchFamily="2" charset="0"/>
              </a:rPr>
              <a:t>.</a:t>
            </a:r>
          </a:p>
          <a:p>
            <a:r>
              <a:rPr lang="es-ES_tradnl" sz="1700" dirty="0"/>
              <a:t>Diseño conjunto</a:t>
            </a:r>
          </a:p>
          <a:p>
            <a:r>
              <a:rPr lang="es-ES_tradnl" sz="1700" dirty="0"/>
              <a:t>Conclusiones</a:t>
            </a:r>
          </a:p>
          <a:p>
            <a:r>
              <a:rPr lang="es-ES_tradnl" sz="1700" dirty="0"/>
              <a:t>Encuesta de satisfacción</a:t>
            </a:r>
          </a:p>
          <a:p>
            <a:endParaRPr lang="es-ES_tradnl" sz="1100" dirty="0"/>
          </a:p>
          <a:p>
            <a:endParaRPr lang="es-ES_tradnl" sz="1100" dirty="0"/>
          </a:p>
        </p:txBody>
      </p:sp>
      <p:pic>
        <p:nvPicPr>
          <p:cNvPr id="8" name="object 4">
            <a:extLst>
              <a:ext uri="{FF2B5EF4-FFF2-40B4-BE49-F238E27FC236}">
                <a16:creationId xmlns:a16="http://schemas.microsoft.com/office/drawing/2014/main" id="{2BD0B057-D413-E443-B826-2E837A3FA21E}"/>
              </a:ext>
            </a:extLst>
          </p:cNvPr>
          <p:cNvPicPr/>
          <p:nvPr/>
        </p:nvPicPr>
        <p:blipFill rotWithShape="1">
          <a:blip r:embed="rId3" cstate="print"/>
          <a:srcRect t="5843" r="-1" b="6130"/>
          <a:stretch/>
        </p:blipFill>
        <p:spPr>
          <a:xfrm>
            <a:off x="20" y="10"/>
            <a:ext cx="4635571" cy="6857990"/>
          </a:xfrm>
          <a:prstGeom prst="rect">
            <a:avLst/>
          </a:prstGeom>
          <a:solidFill>
            <a:srgbClr val="2B293A"/>
          </a:solidFill>
          <a:effectLst/>
        </p:spPr>
      </p:pic>
      <p:cxnSp>
        <p:nvCxnSpPr>
          <p:cNvPr id="5" name="Conector recto 4">
            <a:extLst>
              <a:ext uri="{FF2B5EF4-FFF2-40B4-BE49-F238E27FC236}">
                <a16:creationId xmlns:a16="http://schemas.microsoft.com/office/drawing/2014/main" id="{9E0F1508-EE0A-374D-96A0-1275AE62DFA7}"/>
              </a:ext>
            </a:extLst>
          </p:cNvPr>
          <p:cNvCxnSpPr/>
          <p:nvPr/>
        </p:nvCxnSpPr>
        <p:spPr>
          <a:xfrm>
            <a:off x="5028691" y="866514"/>
            <a:ext cx="6459968"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082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D786EF3-3E6E-A94B-A8D5-5E26802A310F}"/>
              </a:ext>
            </a:extLst>
          </p:cNvPr>
          <p:cNvSpPr>
            <a:spLocks noGrp="1"/>
          </p:cNvSpPr>
          <p:nvPr>
            <p:ph type="title"/>
          </p:nvPr>
        </p:nvSpPr>
        <p:spPr/>
        <p:txBody>
          <a:bodyPr/>
          <a:lstStyle/>
          <a:p>
            <a:endParaRPr lang="es-ES_tradnl" dirty="0"/>
          </a:p>
        </p:txBody>
      </p:sp>
      <p:sp>
        <p:nvSpPr>
          <p:cNvPr id="5" name="Marcador de texto 4">
            <a:extLst>
              <a:ext uri="{FF2B5EF4-FFF2-40B4-BE49-F238E27FC236}">
                <a16:creationId xmlns:a16="http://schemas.microsoft.com/office/drawing/2014/main" id="{5AB76E0D-7B69-0A45-85C0-E78839AB99D8}"/>
              </a:ext>
            </a:extLst>
          </p:cNvPr>
          <p:cNvSpPr>
            <a:spLocks noGrp="1"/>
          </p:cNvSpPr>
          <p:nvPr>
            <p:ph type="body" idx="1"/>
          </p:nvPr>
        </p:nvSpPr>
        <p:spPr/>
        <p:txBody>
          <a:bodyPr/>
          <a:lstStyle/>
          <a:p>
            <a:endParaRPr lang="es-ES_tradnl"/>
          </a:p>
        </p:txBody>
      </p:sp>
      <p:sp>
        <p:nvSpPr>
          <p:cNvPr id="6" name="object 2">
            <a:extLst>
              <a:ext uri="{FF2B5EF4-FFF2-40B4-BE49-F238E27FC236}">
                <a16:creationId xmlns:a16="http://schemas.microsoft.com/office/drawing/2014/main" id="{B7EB1076-26C3-7644-AA06-3D2774AAF023}"/>
              </a:ext>
            </a:extLst>
          </p:cNvPr>
          <p:cNvSpPr/>
          <p:nvPr/>
        </p:nvSpPr>
        <p:spPr>
          <a:xfrm>
            <a:off x="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222539"/>
          </a:solidFill>
        </p:spPr>
        <p:txBody>
          <a:bodyPr wrap="square" lIns="0" tIns="0" rIns="0" bIns="0" rtlCol="0"/>
          <a:lstStyle/>
          <a:p>
            <a:endParaRPr/>
          </a:p>
        </p:txBody>
      </p:sp>
      <p:pic>
        <p:nvPicPr>
          <p:cNvPr id="7" name="object 3">
            <a:extLst>
              <a:ext uri="{FF2B5EF4-FFF2-40B4-BE49-F238E27FC236}">
                <a16:creationId xmlns:a16="http://schemas.microsoft.com/office/drawing/2014/main" id="{FD199336-A2DB-4945-84ED-4BD84C87B1AC}"/>
              </a:ext>
            </a:extLst>
          </p:cNvPr>
          <p:cNvPicPr/>
          <p:nvPr/>
        </p:nvPicPr>
        <p:blipFill>
          <a:blip r:embed="rId2" cstate="print"/>
          <a:stretch>
            <a:fillRect/>
          </a:stretch>
        </p:blipFill>
        <p:spPr>
          <a:xfrm>
            <a:off x="5012867" y="941388"/>
            <a:ext cx="2943504" cy="2933699"/>
          </a:xfrm>
          <a:prstGeom prst="rect">
            <a:avLst/>
          </a:prstGeom>
        </p:spPr>
      </p:pic>
      <p:sp>
        <p:nvSpPr>
          <p:cNvPr id="8" name="object 4">
            <a:extLst>
              <a:ext uri="{FF2B5EF4-FFF2-40B4-BE49-F238E27FC236}">
                <a16:creationId xmlns:a16="http://schemas.microsoft.com/office/drawing/2014/main" id="{2095661B-359B-BB49-A6CB-B7B9B1DA7773}"/>
              </a:ext>
            </a:extLst>
          </p:cNvPr>
          <p:cNvSpPr txBox="1"/>
          <p:nvPr/>
        </p:nvSpPr>
        <p:spPr>
          <a:xfrm>
            <a:off x="1267866" y="4994116"/>
            <a:ext cx="9308694" cy="566822"/>
          </a:xfrm>
          <a:prstGeom prst="rect">
            <a:avLst/>
          </a:prstGeom>
        </p:spPr>
        <p:txBody>
          <a:bodyPr vert="horz" wrap="square" lIns="0" tIns="12700" rIns="0" bIns="0" rtlCol="0">
            <a:spAutoFit/>
          </a:bodyPr>
          <a:lstStyle/>
          <a:p>
            <a:pPr marL="12700">
              <a:lnSpc>
                <a:spcPct val="100000"/>
              </a:lnSpc>
              <a:spcBef>
                <a:spcPts val="100"/>
              </a:spcBef>
            </a:pPr>
            <a:r>
              <a:rPr lang="es-ES" sz="3500" spc="100" dirty="0">
                <a:solidFill>
                  <a:srgbClr val="C3C3C2"/>
                </a:solidFill>
                <a:latin typeface="Gotham Medium" panose="02000604030000020004" pitchFamily="2" charset="0"/>
                <a:cs typeface="Microsoft Sans Serif"/>
              </a:rPr>
              <a:t>Liga  encuesta</a:t>
            </a:r>
            <a:endParaRPr sz="3500" dirty="0">
              <a:latin typeface="Gotham Medium" panose="02000604030000020004" pitchFamily="2" charset="0"/>
              <a:cs typeface="Microsoft Sans Serif"/>
            </a:endParaRPr>
          </a:p>
        </p:txBody>
      </p:sp>
    </p:spTree>
    <p:extLst>
      <p:ext uri="{BB962C8B-B14F-4D97-AF65-F5344CB8AC3E}">
        <p14:creationId xmlns:p14="http://schemas.microsoft.com/office/powerpoint/2010/main" val="400305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BA3154-E599-3943-8EAA-552A16D0A479}"/>
              </a:ext>
            </a:extLst>
          </p:cNvPr>
          <p:cNvSpPr>
            <a:spLocks noGrp="1"/>
          </p:cNvSpPr>
          <p:nvPr>
            <p:ph type="title"/>
          </p:nvPr>
        </p:nvSpPr>
        <p:spPr>
          <a:xfrm>
            <a:off x="612648" y="1078992"/>
            <a:ext cx="6268770" cy="1536192"/>
          </a:xfrm>
        </p:spPr>
        <p:txBody>
          <a:bodyPr anchor="b">
            <a:normAutofit/>
          </a:bodyPr>
          <a:lstStyle/>
          <a:p>
            <a:r>
              <a:rPr lang="es-ES_tradnl" sz="5200" dirty="0"/>
              <a:t>Objetivo</a:t>
            </a:r>
          </a:p>
        </p:txBody>
      </p:sp>
      <p:sp>
        <p:nvSpPr>
          <p:cNvPr id="26" name="Rectangle 20">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2">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BED427E6-4BBF-2A4B-8C48-B91197CC7B6F}"/>
              </a:ext>
            </a:extLst>
          </p:cNvPr>
          <p:cNvSpPr>
            <a:spLocks noGrp="1"/>
          </p:cNvSpPr>
          <p:nvPr>
            <p:ph idx="1"/>
          </p:nvPr>
        </p:nvSpPr>
        <p:spPr>
          <a:xfrm>
            <a:off x="612648" y="3019891"/>
            <a:ext cx="6268770" cy="3161453"/>
          </a:xfrm>
        </p:spPr>
        <p:txBody>
          <a:bodyPr>
            <a:normAutofit/>
          </a:bodyPr>
          <a:lstStyle/>
          <a:p>
            <a:pPr>
              <a:lnSpc>
                <a:spcPct val="140000"/>
              </a:lnSpc>
            </a:pPr>
            <a:r>
              <a:rPr lang="es-MX" sz="1800" dirty="0"/>
              <a:t>Presentar la importancia de la construcción de tejido social donde no existe, así como su fortalecimiento donde sea necesario; entendiendo el tejido social como una conciencia de comunidad y de creación de redes, todo esto visto desde una apropiación del espacio público, de los desplazamientos, la integración de la bicicleta con el medio de transporte y el uso de biciestacionamientos. </a:t>
            </a:r>
            <a:endParaRPr lang="es-ES_tradnl" sz="1800" dirty="0"/>
          </a:p>
        </p:txBody>
      </p:sp>
      <p:pic>
        <p:nvPicPr>
          <p:cNvPr id="5" name="Imagen 4">
            <a:extLst>
              <a:ext uri="{FF2B5EF4-FFF2-40B4-BE49-F238E27FC236}">
                <a16:creationId xmlns:a16="http://schemas.microsoft.com/office/drawing/2014/main" id="{AB8A0237-31B2-274B-95C4-413AE4281325}"/>
              </a:ext>
            </a:extLst>
          </p:cNvPr>
          <p:cNvPicPr>
            <a:picLocks noChangeAspect="1"/>
          </p:cNvPicPr>
          <p:nvPr/>
        </p:nvPicPr>
        <p:blipFill>
          <a:blip r:embed="rId2"/>
          <a:srcRect l="29251" r="29251"/>
          <a:stretch/>
        </p:blipFill>
        <p:spPr>
          <a:xfrm>
            <a:off x="7554536" y="601133"/>
            <a:ext cx="4116746" cy="5580211"/>
          </a:xfrm>
          <a:prstGeom prst="rect">
            <a:avLst/>
          </a:prstGeom>
        </p:spPr>
      </p:pic>
    </p:spTree>
    <p:extLst>
      <p:ext uri="{BB962C8B-B14F-4D97-AF65-F5344CB8AC3E}">
        <p14:creationId xmlns:p14="http://schemas.microsoft.com/office/powerpoint/2010/main" val="15697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FF479-D416-6943-8DE8-F01406C6B18E}"/>
              </a:ext>
            </a:extLst>
          </p:cNvPr>
          <p:cNvSpPr>
            <a:spLocks noGrp="1"/>
          </p:cNvSpPr>
          <p:nvPr>
            <p:ph type="title"/>
          </p:nvPr>
        </p:nvSpPr>
        <p:spPr/>
        <p:txBody>
          <a:bodyPr/>
          <a:lstStyle/>
          <a:p>
            <a:endParaRPr lang="es-ES_tradnl"/>
          </a:p>
        </p:txBody>
      </p:sp>
      <p:sp>
        <p:nvSpPr>
          <p:cNvPr id="3" name="Marcador de contenido 2">
            <a:extLst>
              <a:ext uri="{FF2B5EF4-FFF2-40B4-BE49-F238E27FC236}">
                <a16:creationId xmlns:a16="http://schemas.microsoft.com/office/drawing/2014/main" id="{5E469405-FA8B-4144-A303-7BCC8F772DF3}"/>
              </a:ext>
            </a:extLst>
          </p:cNvPr>
          <p:cNvSpPr>
            <a:spLocks noGrp="1"/>
          </p:cNvSpPr>
          <p:nvPr>
            <p:ph idx="1"/>
          </p:nvPr>
        </p:nvSpPr>
        <p:spPr/>
        <p:txBody>
          <a:bodyPr/>
          <a:lstStyle/>
          <a:p>
            <a:endParaRPr lang="es-ES_tradnl"/>
          </a:p>
        </p:txBody>
      </p:sp>
      <p:sp>
        <p:nvSpPr>
          <p:cNvPr id="4" name="object 2">
            <a:extLst>
              <a:ext uri="{FF2B5EF4-FFF2-40B4-BE49-F238E27FC236}">
                <a16:creationId xmlns:a16="http://schemas.microsoft.com/office/drawing/2014/main" id="{D7FCB7E1-D94D-484F-A3F0-3542733196E0}"/>
              </a:ext>
            </a:extLst>
          </p:cNvPr>
          <p:cNvSpPr/>
          <p:nvPr/>
        </p:nvSpPr>
        <p:spPr>
          <a:xfrm>
            <a:off x="0" y="0"/>
            <a:ext cx="12192000" cy="6858000"/>
          </a:xfrm>
          <a:custGeom>
            <a:avLst/>
            <a:gdLst/>
            <a:ahLst/>
            <a:cxnLst/>
            <a:rect l="l" t="t" r="r" b="b"/>
            <a:pathLst>
              <a:path w="13335000" h="8890000">
                <a:moveTo>
                  <a:pt x="13335000" y="0"/>
                </a:moveTo>
                <a:lnTo>
                  <a:pt x="0" y="0"/>
                </a:lnTo>
                <a:lnTo>
                  <a:pt x="0" y="8890000"/>
                </a:lnTo>
                <a:lnTo>
                  <a:pt x="13335000" y="8890000"/>
                </a:lnTo>
                <a:lnTo>
                  <a:pt x="13335000" y="0"/>
                </a:lnTo>
                <a:close/>
              </a:path>
            </a:pathLst>
          </a:custGeom>
          <a:solidFill>
            <a:srgbClr val="222539"/>
          </a:solidFill>
        </p:spPr>
        <p:txBody>
          <a:bodyPr wrap="square" lIns="0" tIns="0" rIns="0" bIns="0" rtlCol="0"/>
          <a:lstStyle/>
          <a:p>
            <a:endParaRPr/>
          </a:p>
        </p:txBody>
      </p:sp>
      <p:pic>
        <p:nvPicPr>
          <p:cNvPr id="5" name="object 3">
            <a:extLst>
              <a:ext uri="{FF2B5EF4-FFF2-40B4-BE49-F238E27FC236}">
                <a16:creationId xmlns:a16="http://schemas.microsoft.com/office/drawing/2014/main" id="{C068C857-B65C-CB4A-AF5A-524A0C0B9D9D}"/>
              </a:ext>
            </a:extLst>
          </p:cNvPr>
          <p:cNvPicPr/>
          <p:nvPr/>
        </p:nvPicPr>
        <p:blipFill>
          <a:blip r:embed="rId2" cstate="print"/>
          <a:stretch>
            <a:fillRect/>
          </a:stretch>
        </p:blipFill>
        <p:spPr>
          <a:xfrm>
            <a:off x="2335872" y="819308"/>
            <a:ext cx="2691192" cy="3820890"/>
          </a:xfrm>
          <a:prstGeom prst="rect">
            <a:avLst/>
          </a:prstGeom>
        </p:spPr>
      </p:pic>
      <p:pic>
        <p:nvPicPr>
          <p:cNvPr id="6" name="object 4">
            <a:extLst>
              <a:ext uri="{FF2B5EF4-FFF2-40B4-BE49-F238E27FC236}">
                <a16:creationId xmlns:a16="http://schemas.microsoft.com/office/drawing/2014/main" id="{360E8839-2D28-2749-8A3A-7DB371DA6020}"/>
              </a:ext>
            </a:extLst>
          </p:cNvPr>
          <p:cNvPicPr/>
          <p:nvPr/>
        </p:nvPicPr>
        <p:blipFill>
          <a:blip r:embed="rId3" cstate="print"/>
          <a:stretch>
            <a:fillRect/>
          </a:stretch>
        </p:blipFill>
        <p:spPr>
          <a:xfrm>
            <a:off x="7362936" y="786147"/>
            <a:ext cx="2691192" cy="3820890"/>
          </a:xfrm>
          <a:prstGeom prst="rect">
            <a:avLst/>
          </a:prstGeom>
        </p:spPr>
      </p:pic>
      <p:sp>
        <p:nvSpPr>
          <p:cNvPr id="7" name="object 5">
            <a:extLst>
              <a:ext uri="{FF2B5EF4-FFF2-40B4-BE49-F238E27FC236}">
                <a16:creationId xmlns:a16="http://schemas.microsoft.com/office/drawing/2014/main" id="{AAED7976-962C-E64A-B05D-D5C002410C89}"/>
              </a:ext>
            </a:extLst>
          </p:cNvPr>
          <p:cNvSpPr txBox="1"/>
          <p:nvPr/>
        </p:nvSpPr>
        <p:spPr>
          <a:xfrm>
            <a:off x="1119864" y="5329580"/>
            <a:ext cx="10233935" cy="551433"/>
          </a:xfrm>
          <a:prstGeom prst="rect">
            <a:avLst/>
          </a:prstGeom>
        </p:spPr>
        <p:txBody>
          <a:bodyPr vert="horz" wrap="square" lIns="0" tIns="12700" rIns="0" bIns="0" rtlCol="0">
            <a:spAutoFit/>
          </a:bodyPr>
          <a:lstStyle/>
          <a:p>
            <a:pPr marL="12700" marR="5080" algn="ctr">
              <a:lnSpc>
                <a:spcPct val="100000"/>
              </a:lnSpc>
              <a:spcBef>
                <a:spcPts val="100"/>
              </a:spcBef>
            </a:pPr>
            <a:r>
              <a:rPr lang="es-ES" sz="3500" spc="100" dirty="0">
                <a:solidFill>
                  <a:srgbClr val="C3C3C2"/>
                </a:solidFill>
                <a:latin typeface="Gotham Medium" panose="02000604030000020004" pitchFamily="2" charset="0"/>
                <a:cs typeface="Microsoft Sans Serif"/>
              </a:rPr>
              <a:t>¿Quiénes participamos?</a:t>
            </a:r>
            <a:endParaRPr sz="3500" dirty="0">
              <a:latin typeface="Gotham Medium" panose="02000604030000020004" pitchFamily="2" charset="0"/>
              <a:cs typeface="Microsoft Sans Serif"/>
            </a:endParaRPr>
          </a:p>
        </p:txBody>
      </p:sp>
    </p:spTree>
    <p:extLst>
      <p:ext uri="{BB962C8B-B14F-4D97-AF65-F5344CB8AC3E}">
        <p14:creationId xmlns:p14="http://schemas.microsoft.com/office/powerpoint/2010/main" val="110030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91D19A-3FD9-C249-99AC-8A655BB77677}"/>
              </a:ext>
            </a:extLst>
          </p:cNvPr>
          <p:cNvSpPr>
            <a:spLocks noGrp="1"/>
          </p:cNvSpPr>
          <p:nvPr>
            <p:ph type="title"/>
          </p:nvPr>
        </p:nvSpPr>
        <p:spPr/>
        <p:txBody>
          <a:bodyPr>
            <a:normAutofit/>
          </a:bodyPr>
          <a:lstStyle/>
          <a:p>
            <a:r>
              <a:rPr lang="es-ES_tradnl" sz="4400" dirty="0"/>
              <a:t>Mecánica del Taller</a:t>
            </a:r>
          </a:p>
        </p:txBody>
      </p:sp>
      <p:sp>
        <p:nvSpPr>
          <p:cNvPr id="3" name="Marcador de contenido 2">
            <a:extLst>
              <a:ext uri="{FF2B5EF4-FFF2-40B4-BE49-F238E27FC236}">
                <a16:creationId xmlns:a16="http://schemas.microsoft.com/office/drawing/2014/main" id="{B0C0C3FC-9CE0-5048-99F1-C37AD4544A66}"/>
              </a:ext>
            </a:extLst>
          </p:cNvPr>
          <p:cNvSpPr>
            <a:spLocks noGrp="1"/>
          </p:cNvSpPr>
          <p:nvPr>
            <p:ph idx="1"/>
          </p:nvPr>
        </p:nvSpPr>
        <p:spPr>
          <a:xfrm>
            <a:off x="838200" y="1690688"/>
            <a:ext cx="10515600" cy="4351338"/>
          </a:xfrm>
        </p:spPr>
        <p:txBody>
          <a:bodyPr/>
          <a:lstStyle/>
          <a:p>
            <a:r>
              <a:rPr lang="es-ES_tradnl" dirty="0"/>
              <a:t>Participación activa</a:t>
            </a:r>
          </a:p>
          <a:p>
            <a:r>
              <a:rPr lang="es-ES_tradnl" dirty="0"/>
              <a:t>Micrófonos silenciados mientras alguien usa la voz</a:t>
            </a:r>
          </a:p>
          <a:p>
            <a:r>
              <a:rPr lang="es-ES_tradnl" dirty="0"/>
              <a:t>Respeto, tolerancia y focalización</a:t>
            </a:r>
          </a:p>
          <a:p>
            <a:r>
              <a:rPr lang="es-ES_tradnl" dirty="0"/>
              <a:t>ABC</a:t>
            </a:r>
          </a:p>
        </p:txBody>
      </p:sp>
      <p:grpSp>
        <p:nvGrpSpPr>
          <p:cNvPr id="48" name="Grupo 47">
            <a:extLst>
              <a:ext uri="{FF2B5EF4-FFF2-40B4-BE49-F238E27FC236}">
                <a16:creationId xmlns:a16="http://schemas.microsoft.com/office/drawing/2014/main" id="{452B5394-8C3F-2F45-BAA7-35B2690E0FB9}"/>
              </a:ext>
            </a:extLst>
          </p:cNvPr>
          <p:cNvGrpSpPr/>
          <p:nvPr/>
        </p:nvGrpSpPr>
        <p:grpSpPr>
          <a:xfrm>
            <a:off x="6414655" y="3990109"/>
            <a:ext cx="5189802" cy="1832460"/>
            <a:chOff x="3074438" y="3264858"/>
            <a:chExt cx="7186128" cy="2363747"/>
          </a:xfrm>
        </p:grpSpPr>
        <p:sp>
          <p:nvSpPr>
            <p:cNvPr id="26" name="object 3">
              <a:extLst>
                <a:ext uri="{FF2B5EF4-FFF2-40B4-BE49-F238E27FC236}">
                  <a16:creationId xmlns:a16="http://schemas.microsoft.com/office/drawing/2014/main" id="{043C8D03-C2B4-BA40-893C-16EE47E837CA}"/>
                </a:ext>
              </a:extLst>
            </p:cNvPr>
            <p:cNvSpPr/>
            <p:nvPr/>
          </p:nvSpPr>
          <p:spPr>
            <a:xfrm>
              <a:off x="5737383" y="5296259"/>
              <a:ext cx="227329" cy="327025"/>
            </a:xfrm>
            <a:custGeom>
              <a:avLst/>
              <a:gdLst/>
              <a:ahLst/>
              <a:cxnLst/>
              <a:rect l="l" t="t" r="r" b="b"/>
              <a:pathLst>
                <a:path w="227329" h="327025">
                  <a:moveTo>
                    <a:pt x="113499" y="0"/>
                  </a:moveTo>
                  <a:lnTo>
                    <a:pt x="0" y="0"/>
                  </a:lnTo>
                  <a:lnTo>
                    <a:pt x="0" y="326656"/>
                  </a:lnTo>
                  <a:lnTo>
                    <a:pt x="112102" y="326656"/>
                  </a:lnTo>
                  <a:lnTo>
                    <a:pt x="123900" y="326282"/>
                  </a:lnTo>
                  <a:lnTo>
                    <a:pt x="166923" y="317305"/>
                  </a:lnTo>
                  <a:lnTo>
                    <a:pt x="200731" y="297022"/>
                  </a:lnTo>
                  <a:lnTo>
                    <a:pt x="209171" y="287883"/>
                  </a:lnTo>
                  <a:lnTo>
                    <a:pt x="44284" y="287883"/>
                  </a:lnTo>
                  <a:lnTo>
                    <a:pt x="44284" y="174383"/>
                  </a:lnTo>
                  <a:lnTo>
                    <a:pt x="201326" y="174383"/>
                  </a:lnTo>
                  <a:lnTo>
                    <a:pt x="196132" y="169903"/>
                  </a:lnTo>
                  <a:lnTo>
                    <a:pt x="156400" y="154559"/>
                  </a:lnTo>
                  <a:lnTo>
                    <a:pt x="156400" y="153644"/>
                  </a:lnTo>
                  <a:lnTo>
                    <a:pt x="168282" y="148900"/>
                  </a:lnTo>
                  <a:lnTo>
                    <a:pt x="179009" y="142975"/>
                  </a:lnTo>
                  <a:lnTo>
                    <a:pt x="188579" y="135865"/>
                  </a:lnTo>
                  <a:lnTo>
                    <a:pt x="188812" y="135636"/>
                  </a:lnTo>
                  <a:lnTo>
                    <a:pt x="44284" y="135636"/>
                  </a:lnTo>
                  <a:lnTo>
                    <a:pt x="44284" y="38747"/>
                  </a:lnTo>
                  <a:lnTo>
                    <a:pt x="201299" y="38747"/>
                  </a:lnTo>
                  <a:lnTo>
                    <a:pt x="200917" y="38068"/>
                  </a:lnTo>
                  <a:lnTo>
                    <a:pt x="169895" y="11358"/>
                  </a:lnTo>
                  <a:lnTo>
                    <a:pt x="123917" y="318"/>
                  </a:lnTo>
                  <a:lnTo>
                    <a:pt x="113499" y="0"/>
                  </a:lnTo>
                  <a:close/>
                </a:path>
                <a:path w="227329" h="327025">
                  <a:moveTo>
                    <a:pt x="201326" y="174383"/>
                  </a:moveTo>
                  <a:lnTo>
                    <a:pt x="109804" y="174383"/>
                  </a:lnTo>
                  <a:lnTo>
                    <a:pt x="125113" y="175293"/>
                  </a:lnTo>
                  <a:lnTo>
                    <a:pt x="138750" y="178022"/>
                  </a:lnTo>
                  <a:lnTo>
                    <a:pt x="175190" y="207098"/>
                  </a:lnTo>
                  <a:lnTo>
                    <a:pt x="179920" y="232537"/>
                  </a:lnTo>
                  <a:lnTo>
                    <a:pt x="179460" y="240866"/>
                  </a:lnTo>
                  <a:lnTo>
                    <a:pt x="147472" y="281660"/>
                  </a:lnTo>
                  <a:lnTo>
                    <a:pt x="116090" y="287883"/>
                  </a:lnTo>
                  <a:lnTo>
                    <a:pt x="209171" y="287883"/>
                  </a:lnTo>
                  <a:lnTo>
                    <a:pt x="226425" y="246500"/>
                  </a:lnTo>
                  <a:lnTo>
                    <a:pt x="226987" y="235750"/>
                  </a:lnTo>
                  <a:lnTo>
                    <a:pt x="226641" y="227589"/>
                  </a:lnTo>
                  <a:lnTo>
                    <a:pt x="210945" y="185348"/>
                  </a:lnTo>
                  <a:lnTo>
                    <a:pt x="201513" y="174544"/>
                  </a:lnTo>
                  <a:lnTo>
                    <a:pt x="201326" y="174383"/>
                  </a:lnTo>
                  <a:close/>
                </a:path>
                <a:path w="227329" h="327025">
                  <a:moveTo>
                    <a:pt x="201299" y="38747"/>
                  </a:moveTo>
                  <a:lnTo>
                    <a:pt x="113944" y="38747"/>
                  </a:lnTo>
                  <a:lnTo>
                    <a:pt x="126437" y="39644"/>
                  </a:lnTo>
                  <a:lnTo>
                    <a:pt x="137134" y="42332"/>
                  </a:lnTo>
                  <a:lnTo>
                    <a:pt x="164852" y="77374"/>
                  </a:lnTo>
                  <a:lnTo>
                    <a:pt x="165633" y="86741"/>
                  </a:lnTo>
                  <a:lnTo>
                    <a:pt x="165633" y="95669"/>
                  </a:lnTo>
                  <a:lnTo>
                    <a:pt x="142100" y="128562"/>
                  </a:lnTo>
                  <a:lnTo>
                    <a:pt x="113030" y="135636"/>
                  </a:lnTo>
                  <a:lnTo>
                    <a:pt x="188812" y="135636"/>
                  </a:lnTo>
                  <a:lnTo>
                    <a:pt x="211704" y="95087"/>
                  </a:lnTo>
                  <a:lnTo>
                    <a:pt x="212686" y="81661"/>
                  </a:lnTo>
                  <a:lnTo>
                    <a:pt x="212210" y="71613"/>
                  </a:lnTo>
                  <a:lnTo>
                    <a:pt x="210781" y="62231"/>
                  </a:lnTo>
                  <a:lnTo>
                    <a:pt x="208400" y="53509"/>
                  </a:lnTo>
                  <a:lnTo>
                    <a:pt x="205066" y="45440"/>
                  </a:lnTo>
                  <a:lnTo>
                    <a:pt x="201299" y="38747"/>
                  </a:lnTo>
                  <a:close/>
                </a:path>
              </a:pathLst>
            </a:custGeom>
            <a:solidFill>
              <a:srgbClr val="D9E021"/>
            </a:solidFill>
          </p:spPr>
          <p:txBody>
            <a:bodyPr wrap="square" lIns="0" tIns="0" rIns="0" bIns="0" rtlCol="0"/>
            <a:lstStyle/>
            <a:p>
              <a:endParaRPr/>
            </a:p>
          </p:txBody>
        </p:sp>
        <p:sp>
          <p:nvSpPr>
            <p:cNvPr id="27" name="object 4">
              <a:extLst>
                <a:ext uri="{FF2B5EF4-FFF2-40B4-BE49-F238E27FC236}">
                  <a16:creationId xmlns:a16="http://schemas.microsoft.com/office/drawing/2014/main" id="{E5DEE2CF-4A45-D340-BCDE-6935371AD368}"/>
                </a:ext>
              </a:extLst>
            </p:cNvPr>
            <p:cNvSpPr/>
            <p:nvPr/>
          </p:nvSpPr>
          <p:spPr>
            <a:xfrm>
              <a:off x="6034023" y="5295341"/>
              <a:ext cx="60960" cy="327660"/>
            </a:xfrm>
            <a:custGeom>
              <a:avLst/>
              <a:gdLst/>
              <a:ahLst/>
              <a:cxnLst/>
              <a:rect l="l" t="t" r="r" b="b"/>
              <a:pathLst>
                <a:path w="60960" h="327660">
                  <a:moveTo>
                    <a:pt x="51206" y="108877"/>
                  </a:moveTo>
                  <a:lnTo>
                    <a:pt x="9690" y="108877"/>
                  </a:lnTo>
                  <a:lnTo>
                    <a:pt x="9690" y="327571"/>
                  </a:lnTo>
                  <a:lnTo>
                    <a:pt x="51206" y="327571"/>
                  </a:lnTo>
                  <a:lnTo>
                    <a:pt x="51206" y="108877"/>
                  </a:lnTo>
                  <a:close/>
                </a:path>
                <a:path w="60960" h="327660">
                  <a:moveTo>
                    <a:pt x="38760" y="0"/>
                  </a:moveTo>
                  <a:lnTo>
                    <a:pt x="22136" y="0"/>
                  </a:lnTo>
                  <a:lnTo>
                    <a:pt x="14986" y="2997"/>
                  </a:lnTo>
                  <a:lnTo>
                    <a:pt x="2997" y="14998"/>
                  </a:lnTo>
                  <a:lnTo>
                    <a:pt x="0" y="22136"/>
                  </a:lnTo>
                  <a:lnTo>
                    <a:pt x="0" y="38747"/>
                  </a:lnTo>
                  <a:lnTo>
                    <a:pt x="2997" y="45910"/>
                  </a:lnTo>
                  <a:lnTo>
                    <a:pt x="9004" y="51892"/>
                  </a:lnTo>
                  <a:lnTo>
                    <a:pt x="14986" y="57912"/>
                  </a:lnTo>
                  <a:lnTo>
                    <a:pt x="22136" y="60883"/>
                  </a:lnTo>
                  <a:lnTo>
                    <a:pt x="38760" y="60883"/>
                  </a:lnTo>
                  <a:lnTo>
                    <a:pt x="45910" y="57912"/>
                  </a:lnTo>
                  <a:lnTo>
                    <a:pt x="51892" y="51892"/>
                  </a:lnTo>
                  <a:lnTo>
                    <a:pt x="57899" y="45910"/>
                  </a:lnTo>
                  <a:lnTo>
                    <a:pt x="60909" y="38747"/>
                  </a:lnTo>
                  <a:lnTo>
                    <a:pt x="60909" y="22136"/>
                  </a:lnTo>
                  <a:lnTo>
                    <a:pt x="57899" y="14998"/>
                  </a:lnTo>
                  <a:lnTo>
                    <a:pt x="45910" y="2997"/>
                  </a:lnTo>
                  <a:lnTo>
                    <a:pt x="38760" y="0"/>
                  </a:lnTo>
                  <a:close/>
                </a:path>
              </a:pathLst>
            </a:custGeom>
            <a:solidFill>
              <a:srgbClr val="C3C3C2"/>
            </a:solidFill>
          </p:spPr>
          <p:txBody>
            <a:bodyPr wrap="square" lIns="0" tIns="0" rIns="0" bIns="0" rtlCol="0"/>
            <a:lstStyle/>
            <a:p>
              <a:endParaRPr/>
            </a:p>
          </p:txBody>
        </p:sp>
        <p:pic>
          <p:nvPicPr>
            <p:cNvPr id="28" name="object 5">
              <a:extLst>
                <a:ext uri="{FF2B5EF4-FFF2-40B4-BE49-F238E27FC236}">
                  <a16:creationId xmlns:a16="http://schemas.microsoft.com/office/drawing/2014/main" id="{4C67C836-B449-154D-A89B-B2B1A0ECAFC0}"/>
                </a:ext>
              </a:extLst>
            </p:cNvPr>
            <p:cNvPicPr/>
            <p:nvPr/>
          </p:nvPicPr>
          <p:blipFill>
            <a:blip r:embed="rId2" cstate="print"/>
            <a:stretch>
              <a:fillRect/>
            </a:stretch>
          </p:blipFill>
          <p:spPr>
            <a:xfrm>
              <a:off x="6163671" y="5399132"/>
              <a:ext cx="198374" cy="229311"/>
            </a:xfrm>
            <a:prstGeom prst="rect">
              <a:avLst/>
            </a:prstGeom>
          </p:spPr>
        </p:pic>
        <p:sp>
          <p:nvSpPr>
            <p:cNvPr id="29" name="object 6">
              <a:extLst>
                <a:ext uri="{FF2B5EF4-FFF2-40B4-BE49-F238E27FC236}">
                  <a16:creationId xmlns:a16="http://schemas.microsoft.com/office/drawing/2014/main" id="{34E86B21-1DB4-CC44-8C71-6A6438145796}"/>
                </a:ext>
              </a:extLst>
            </p:cNvPr>
            <p:cNvSpPr/>
            <p:nvPr/>
          </p:nvSpPr>
          <p:spPr>
            <a:xfrm>
              <a:off x="6413246" y="5295341"/>
              <a:ext cx="60960" cy="327660"/>
            </a:xfrm>
            <a:custGeom>
              <a:avLst/>
              <a:gdLst/>
              <a:ahLst/>
              <a:cxnLst/>
              <a:rect l="l" t="t" r="r" b="b"/>
              <a:pathLst>
                <a:path w="60960" h="327660">
                  <a:moveTo>
                    <a:pt x="51219" y="108877"/>
                  </a:moveTo>
                  <a:lnTo>
                    <a:pt x="9702" y="108877"/>
                  </a:lnTo>
                  <a:lnTo>
                    <a:pt x="9702" y="327571"/>
                  </a:lnTo>
                  <a:lnTo>
                    <a:pt x="51219" y="327571"/>
                  </a:lnTo>
                  <a:lnTo>
                    <a:pt x="51219" y="108877"/>
                  </a:lnTo>
                  <a:close/>
                </a:path>
                <a:path w="60960" h="327660">
                  <a:moveTo>
                    <a:pt x="38773" y="0"/>
                  </a:moveTo>
                  <a:lnTo>
                    <a:pt x="22148" y="0"/>
                  </a:lnTo>
                  <a:lnTo>
                    <a:pt x="15011" y="2997"/>
                  </a:lnTo>
                  <a:lnTo>
                    <a:pt x="3009" y="14998"/>
                  </a:lnTo>
                  <a:lnTo>
                    <a:pt x="0" y="22136"/>
                  </a:lnTo>
                  <a:lnTo>
                    <a:pt x="0" y="38747"/>
                  </a:lnTo>
                  <a:lnTo>
                    <a:pt x="3009" y="45910"/>
                  </a:lnTo>
                  <a:lnTo>
                    <a:pt x="15011" y="57912"/>
                  </a:lnTo>
                  <a:lnTo>
                    <a:pt x="22148" y="60883"/>
                  </a:lnTo>
                  <a:lnTo>
                    <a:pt x="38773" y="60883"/>
                  </a:lnTo>
                  <a:lnTo>
                    <a:pt x="45923" y="57912"/>
                  </a:lnTo>
                  <a:lnTo>
                    <a:pt x="51904" y="51892"/>
                  </a:lnTo>
                  <a:lnTo>
                    <a:pt x="57912" y="45910"/>
                  </a:lnTo>
                  <a:lnTo>
                    <a:pt x="60921" y="38747"/>
                  </a:lnTo>
                  <a:lnTo>
                    <a:pt x="60921" y="22136"/>
                  </a:lnTo>
                  <a:lnTo>
                    <a:pt x="57912" y="14998"/>
                  </a:lnTo>
                  <a:lnTo>
                    <a:pt x="45923" y="2997"/>
                  </a:lnTo>
                  <a:lnTo>
                    <a:pt x="38773" y="0"/>
                  </a:lnTo>
                  <a:close/>
                </a:path>
              </a:pathLst>
            </a:custGeom>
            <a:solidFill>
              <a:srgbClr val="C3C3C2"/>
            </a:solidFill>
          </p:spPr>
          <p:txBody>
            <a:bodyPr wrap="square" lIns="0" tIns="0" rIns="0" bIns="0" rtlCol="0"/>
            <a:lstStyle/>
            <a:p>
              <a:endParaRPr/>
            </a:p>
          </p:txBody>
        </p:sp>
        <p:pic>
          <p:nvPicPr>
            <p:cNvPr id="30" name="object 7">
              <a:extLst>
                <a:ext uri="{FF2B5EF4-FFF2-40B4-BE49-F238E27FC236}">
                  <a16:creationId xmlns:a16="http://schemas.microsoft.com/office/drawing/2014/main" id="{7486EA58-2F97-644C-9034-AADEA2C2B989}"/>
                </a:ext>
              </a:extLst>
            </p:cNvPr>
            <p:cNvPicPr/>
            <p:nvPr/>
          </p:nvPicPr>
          <p:blipFill>
            <a:blip r:embed="rId3" cstate="print"/>
            <a:stretch>
              <a:fillRect/>
            </a:stretch>
          </p:blipFill>
          <p:spPr>
            <a:xfrm>
              <a:off x="6540582" y="5398689"/>
              <a:ext cx="219621" cy="229755"/>
            </a:xfrm>
            <a:prstGeom prst="rect">
              <a:avLst/>
            </a:prstGeom>
          </p:spPr>
        </p:pic>
        <p:grpSp>
          <p:nvGrpSpPr>
            <p:cNvPr id="31" name="object 8">
              <a:extLst>
                <a:ext uri="{FF2B5EF4-FFF2-40B4-BE49-F238E27FC236}">
                  <a16:creationId xmlns:a16="http://schemas.microsoft.com/office/drawing/2014/main" id="{8016F724-9B6C-AD45-AAB6-45E19ED13907}"/>
                </a:ext>
              </a:extLst>
            </p:cNvPr>
            <p:cNvGrpSpPr/>
            <p:nvPr/>
          </p:nvGrpSpPr>
          <p:grpSpPr>
            <a:xfrm>
              <a:off x="6814658" y="5342855"/>
              <a:ext cx="365125" cy="285750"/>
              <a:chOff x="6814658" y="5342855"/>
              <a:chExt cx="365125" cy="285750"/>
            </a:xfrm>
          </p:grpSpPr>
          <p:pic>
            <p:nvPicPr>
              <p:cNvPr id="32" name="object 9">
                <a:extLst>
                  <a:ext uri="{FF2B5EF4-FFF2-40B4-BE49-F238E27FC236}">
                    <a16:creationId xmlns:a16="http://schemas.microsoft.com/office/drawing/2014/main" id="{1631B336-5AD5-294B-A14B-3CC4FD7B42C7}"/>
                  </a:ext>
                </a:extLst>
              </p:cNvPr>
              <p:cNvPicPr/>
              <p:nvPr/>
            </p:nvPicPr>
            <p:blipFill>
              <a:blip r:embed="rId4" cstate="print"/>
              <a:stretch>
                <a:fillRect/>
              </a:stretch>
            </p:blipFill>
            <p:spPr>
              <a:xfrm>
                <a:off x="6814658" y="5398687"/>
                <a:ext cx="173012" cy="229755"/>
              </a:xfrm>
              <a:prstGeom prst="rect">
                <a:avLst/>
              </a:prstGeom>
            </p:spPr>
          </p:pic>
          <p:sp>
            <p:nvSpPr>
              <p:cNvPr id="33" name="object 10">
                <a:extLst>
                  <a:ext uri="{FF2B5EF4-FFF2-40B4-BE49-F238E27FC236}">
                    <a16:creationId xmlns:a16="http://schemas.microsoft.com/office/drawing/2014/main" id="{1F7C32CF-0363-D94B-8C50-F3278E1A0596}"/>
                  </a:ext>
                </a:extLst>
              </p:cNvPr>
              <p:cNvSpPr/>
              <p:nvPr/>
            </p:nvSpPr>
            <p:spPr>
              <a:xfrm>
                <a:off x="7029162" y="5342855"/>
                <a:ext cx="150495" cy="285750"/>
              </a:xfrm>
              <a:custGeom>
                <a:avLst/>
                <a:gdLst/>
                <a:ahLst/>
                <a:cxnLst/>
                <a:rect l="l" t="t" r="r" b="b"/>
                <a:pathLst>
                  <a:path w="150495" h="285750">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p:spPr>
            <p:txBody>
              <a:bodyPr wrap="square" lIns="0" tIns="0" rIns="0" bIns="0" rtlCol="0"/>
              <a:lstStyle/>
              <a:p>
                <a:endParaRPr/>
              </a:p>
            </p:txBody>
          </p:sp>
        </p:grpSp>
        <p:pic>
          <p:nvPicPr>
            <p:cNvPr id="34" name="object 11">
              <a:extLst>
                <a:ext uri="{FF2B5EF4-FFF2-40B4-BE49-F238E27FC236}">
                  <a16:creationId xmlns:a16="http://schemas.microsoft.com/office/drawing/2014/main" id="{0E776B7D-C42A-9C48-80FE-89725A4F9A61}"/>
                </a:ext>
              </a:extLst>
            </p:cNvPr>
            <p:cNvPicPr/>
            <p:nvPr/>
          </p:nvPicPr>
          <p:blipFill>
            <a:blip r:embed="rId5" cstate="print"/>
            <a:stretch>
              <a:fillRect/>
            </a:stretch>
          </p:blipFill>
          <p:spPr>
            <a:xfrm>
              <a:off x="7244174" y="5398691"/>
              <a:ext cx="191465" cy="229755"/>
            </a:xfrm>
            <a:prstGeom prst="rect">
              <a:avLst/>
            </a:prstGeom>
          </p:spPr>
        </p:pic>
        <p:pic>
          <p:nvPicPr>
            <p:cNvPr id="35" name="object 12">
              <a:extLst>
                <a:ext uri="{FF2B5EF4-FFF2-40B4-BE49-F238E27FC236}">
                  <a16:creationId xmlns:a16="http://schemas.microsoft.com/office/drawing/2014/main" id="{AD4764A3-B57F-3B41-9C73-1AB783722D01}"/>
                </a:ext>
              </a:extLst>
            </p:cNvPr>
            <p:cNvPicPr/>
            <p:nvPr/>
          </p:nvPicPr>
          <p:blipFill>
            <a:blip r:embed="rId2" cstate="print"/>
            <a:stretch>
              <a:fillRect/>
            </a:stretch>
          </p:blipFill>
          <p:spPr>
            <a:xfrm>
              <a:off x="7506703" y="5399132"/>
              <a:ext cx="198374" cy="229311"/>
            </a:xfrm>
            <a:prstGeom prst="rect">
              <a:avLst/>
            </a:prstGeom>
          </p:spPr>
        </p:pic>
        <p:sp>
          <p:nvSpPr>
            <p:cNvPr id="36" name="object 13">
              <a:extLst>
                <a:ext uri="{FF2B5EF4-FFF2-40B4-BE49-F238E27FC236}">
                  <a16:creationId xmlns:a16="http://schemas.microsoft.com/office/drawing/2014/main" id="{868D4760-4AE9-0E4E-ABA9-08FA835F26F4}"/>
                </a:ext>
              </a:extLst>
            </p:cNvPr>
            <p:cNvSpPr/>
            <p:nvPr/>
          </p:nvSpPr>
          <p:spPr>
            <a:xfrm>
              <a:off x="7756283" y="5295341"/>
              <a:ext cx="60960" cy="327660"/>
            </a:xfrm>
            <a:custGeom>
              <a:avLst/>
              <a:gdLst/>
              <a:ahLst/>
              <a:cxnLst/>
              <a:rect l="l" t="t" r="r" b="b"/>
              <a:pathLst>
                <a:path w="60959" h="327660">
                  <a:moveTo>
                    <a:pt x="51219" y="108877"/>
                  </a:moveTo>
                  <a:lnTo>
                    <a:pt x="9702" y="108877"/>
                  </a:lnTo>
                  <a:lnTo>
                    <a:pt x="9702" y="327571"/>
                  </a:lnTo>
                  <a:lnTo>
                    <a:pt x="51219" y="327571"/>
                  </a:lnTo>
                  <a:lnTo>
                    <a:pt x="51219" y="108877"/>
                  </a:lnTo>
                  <a:close/>
                </a:path>
                <a:path w="60959" h="327660">
                  <a:moveTo>
                    <a:pt x="38773" y="0"/>
                  </a:moveTo>
                  <a:lnTo>
                    <a:pt x="22148" y="0"/>
                  </a:lnTo>
                  <a:lnTo>
                    <a:pt x="14998" y="2997"/>
                  </a:lnTo>
                  <a:lnTo>
                    <a:pt x="3009" y="14998"/>
                  </a:lnTo>
                  <a:lnTo>
                    <a:pt x="0" y="22136"/>
                  </a:lnTo>
                  <a:lnTo>
                    <a:pt x="0" y="38747"/>
                  </a:lnTo>
                  <a:lnTo>
                    <a:pt x="3009" y="45910"/>
                  </a:lnTo>
                  <a:lnTo>
                    <a:pt x="9017" y="51892"/>
                  </a:lnTo>
                  <a:lnTo>
                    <a:pt x="14998" y="57912"/>
                  </a:lnTo>
                  <a:lnTo>
                    <a:pt x="22148" y="60883"/>
                  </a:lnTo>
                  <a:lnTo>
                    <a:pt x="38773" y="60883"/>
                  </a:lnTo>
                  <a:lnTo>
                    <a:pt x="45910" y="57912"/>
                  </a:lnTo>
                  <a:lnTo>
                    <a:pt x="57912" y="45910"/>
                  </a:lnTo>
                  <a:lnTo>
                    <a:pt x="60909" y="38747"/>
                  </a:lnTo>
                  <a:lnTo>
                    <a:pt x="60909" y="22136"/>
                  </a:lnTo>
                  <a:lnTo>
                    <a:pt x="57912" y="14998"/>
                  </a:lnTo>
                  <a:lnTo>
                    <a:pt x="45910" y="2997"/>
                  </a:lnTo>
                  <a:lnTo>
                    <a:pt x="38773" y="0"/>
                  </a:lnTo>
                  <a:close/>
                </a:path>
              </a:pathLst>
            </a:custGeom>
            <a:solidFill>
              <a:srgbClr val="C3C3C2"/>
            </a:solidFill>
          </p:spPr>
          <p:txBody>
            <a:bodyPr wrap="square" lIns="0" tIns="0" rIns="0" bIns="0" rtlCol="0"/>
            <a:lstStyle/>
            <a:p>
              <a:endParaRPr/>
            </a:p>
          </p:txBody>
        </p:sp>
        <p:pic>
          <p:nvPicPr>
            <p:cNvPr id="37" name="object 14">
              <a:extLst>
                <a:ext uri="{FF2B5EF4-FFF2-40B4-BE49-F238E27FC236}">
                  <a16:creationId xmlns:a16="http://schemas.microsoft.com/office/drawing/2014/main" id="{67A3B46B-BF8D-7C4A-8C3E-A05DB5C42F59}"/>
                </a:ext>
              </a:extLst>
            </p:cNvPr>
            <p:cNvPicPr/>
            <p:nvPr/>
          </p:nvPicPr>
          <p:blipFill>
            <a:blip r:embed="rId6" cstate="print"/>
            <a:stretch>
              <a:fillRect/>
            </a:stretch>
          </p:blipFill>
          <p:spPr>
            <a:xfrm>
              <a:off x="7885935" y="5398689"/>
              <a:ext cx="232524" cy="229755"/>
            </a:xfrm>
            <a:prstGeom prst="rect">
              <a:avLst/>
            </a:prstGeom>
          </p:spPr>
        </p:pic>
        <p:pic>
          <p:nvPicPr>
            <p:cNvPr id="38" name="object 15">
              <a:extLst>
                <a:ext uri="{FF2B5EF4-FFF2-40B4-BE49-F238E27FC236}">
                  <a16:creationId xmlns:a16="http://schemas.microsoft.com/office/drawing/2014/main" id="{C8E22647-3D2B-6A4E-A5F2-523D428F5EAE}"/>
                </a:ext>
              </a:extLst>
            </p:cNvPr>
            <p:cNvPicPr/>
            <p:nvPr/>
          </p:nvPicPr>
          <p:blipFill>
            <a:blip r:embed="rId7" cstate="print"/>
            <a:stretch>
              <a:fillRect/>
            </a:stretch>
          </p:blipFill>
          <p:spPr>
            <a:xfrm>
              <a:off x="8193644" y="5398684"/>
              <a:ext cx="193776" cy="224231"/>
            </a:xfrm>
            <a:prstGeom prst="rect">
              <a:avLst/>
            </a:prstGeom>
          </p:spPr>
        </p:pic>
        <p:pic>
          <p:nvPicPr>
            <p:cNvPr id="39" name="object 16">
              <a:extLst>
                <a:ext uri="{FF2B5EF4-FFF2-40B4-BE49-F238E27FC236}">
                  <a16:creationId xmlns:a16="http://schemas.microsoft.com/office/drawing/2014/main" id="{5399EC11-3525-1A49-B2E2-B77DE5A01E79}"/>
                </a:ext>
              </a:extLst>
            </p:cNvPr>
            <p:cNvPicPr/>
            <p:nvPr/>
          </p:nvPicPr>
          <p:blipFill>
            <a:blip r:embed="rId8" cstate="print"/>
            <a:stretch>
              <a:fillRect/>
            </a:stretch>
          </p:blipFill>
          <p:spPr>
            <a:xfrm>
              <a:off x="8462650" y="5398691"/>
              <a:ext cx="191452" cy="229755"/>
            </a:xfrm>
            <a:prstGeom prst="rect">
              <a:avLst/>
            </a:prstGeom>
          </p:spPr>
        </p:pic>
        <p:sp>
          <p:nvSpPr>
            <p:cNvPr id="40" name="object 17">
              <a:extLst>
                <a:ext uri="{FF2B5EF4-FFF2-40B4-BE49-F238E27FC236}">
                  <a16:creationId xmlns:a16="http://schemas.microsoft.com/office/drawing/2014/main" id="{E2284939-6447-144C-9CDB-5444D6E74020}"/>
                </a:ext>
              </a:extLst>
            </p:cNvPr>
            <p:cNvSpPr/>
            <p:nvPr/>
          </p:nvSpPr>
          <p:spPr>
            <a:xfrm>
              <a:off x="8735745" y="5398684"/>
              <a:ext cx="330835" cy="224790"/>
            </a:xfrm>
            <a:custGeom>
              <a:avLst/>
              <a:gdLst/>
              <a:ahLst/>
              <a:cxnLst/>
              <a:rect l="l" t="t" r="r" b="b"/>
              <a:pathLst>
                <a:path w="330834" h="224789">
                  <a:moveTo>
                    <a:pt x="247281" y="0"/>
                  </a:moveTo>
                  <a:lnTo>
                    <a:pt x="208089" y="10147"/>
                  </a:lnTo>
                  <a:lnTo>
                    <a:pt x="178092" y="40601"/>
                  </a:lnTo>
                  <a:lnTo>
                    <a:pt x="172410" y="31078"/>
                  </a:lnTo>
                  <a:lnTo>
                    <a:pt x="142074" y="5711"/>
                  </a:lnTo>
                  <a:lnTo>
                    <a:pt x="109804" y="0"/>
                  </a:lnTo>
                  <a:lnTo>
                    <a:pt x="102581" y="273"/>
                  </a:lnTo>
                  <a:lnTo>
                    <a:pt x="55600" y="19138"/>
                  </a:lnTo>
                  <a:lnTo>
                    <a:pt x="39687" y="39674"/>
                  </a:lnTo>
                  <a:lnTo>
                    <a:pt x="38760" y="39674"/>
                  </a:lnTo>
                  <a:lnTo>
                    <a:pt x="38760" y="5537"/>
                  </a:lnTo>
                  <a:lnTo>
                    <a:pt x="0" y="5537"/>
                  </a:lnTo>
                  <a:lnTo>
                    <a:pt x="0" y="224231"/>
                  </a:lnTo>
                  <a:lnTo>
                    <a:pt x="41541" y="224231"/>
                  </a:lnTo>
                  <a:lnTo>
                    <a:pt x="41541" y="110731"/>
                  </a:lnTo>
                  <a:lnTo>
                    <a:pt x="41826" y="101803"/>
                  </a:lnTo>
                  <a:lnTo>
                    <a:pt x="54865" y="60966"/>
                  </a:lnTo>
                  <a:lnTo>
                    <a:pt x="90906" y="38747"/>
                  </a:lnTo>
                  <a:lnTo>
                    <a:pt x="108432" y="38747"/>
                  </a:lnTo>
                  <a:lnTo>
                    <a:pt x="139560" y="65138"/>
                  </a:lnTo>
                  <a:lnTo>
                    <a:pt x="144411" y="224231"/>
                  </a:lnTo>
                  <a:lnTo>
                    <a:pt x="185928" y="224231"/>
                  </a:lnTo>
                  <a:lnTo>
                    <a:pt x="185928" y="104724"/>
                  </a:lnTo>
                  <a:lnTo>
                    <a:pt x="186735" y="90853"/>
                  </a:lnTo>
                  <a:lnTo>
                    <a:pt x="206374" y="49131"/>
                  </a:lnTo>
                  <a:lnTo>
                    <a:pt x="241757" y="38747"/>
                  </a:lnTo>
                  <a:lnTo>
                    <a:pt x="251891" y="38747"/>
                  </a:lnTo>
                  <a:lnTo>
                    <a:pt x="283895" y="63982"/>
                  </a:lnTo>
                  <a:lnTo>
                    <a:pt x="288823" y="94132"/>
                  </a:lnTo>
                  <a:lnTo>
                    <a:pt x="288823" y="224231"/>
                  </a:lnTo>
                  <a:lnTo>
                    <a:pt x="330339" y="224231"/>
                  </a:lnTo>
                  <a:lnTo>
                    <a:pt x="330339" y="96888"/>
                  </a:lnTo>
                  <a:lnTo>
                    <a:pt x="330121" y="87731"/>
                  </a:lnTo>
                  <a:lnTo>
                    <a:pt x="321973" y="44738"/>
                  </a:lnTo>
                  <a:lnTo>
                    <a:pt x="296454" y="12784"/>
                  </a:lnTo>
                  <a:lnTo>
                    <a:pt x="259400" y="519"/>
                  </a:lnTo>
                  <a:lnTo>
                    <a:pt x="247281" y="0"/>
                  </a:lnTo>
                  <a:close/>
                </a:path>
              </a:pathLst>
            </a:custGeom>
            <a:solidFill>
              <a:srgbClr val="C3C3C2"/>
            </a:solidFill>
          </p:spPr>
          <p:txBody>
            <a:bodyPr wrap="square" lIns="0" tIns="0" rIns="0" bIns="0" rtlCol="0"/>
            <a:lstStyle/>
            <a:p>
              <a:endParaRPr/>
            </a:p>
          </p:txBody>
        </p:sp>
        <p:sp>
          <p:nvSpPr>
            <p:cNvPr id="41" name="object 18">
              <a:extLst>
                <a:ext uri="{FF2B5EF4-FFF2-40B4-BE49-F238E27FC236}">
                  <a16:creationId xmlns:a16="http://schemas.microsoft.com/office/drawing/2014/main" id="{D0C8376D-2368-E94E-92A9-0840595E7768}"/>
                </a:ext>
              </a:extLst>
            </p:cNvPr>
            <p:cNvSpPr/>
            <p:nvPr/>
          </p:nvSpPr>
          <p:spPr>
            <a:xfrm>
              <a:off x="9145447" y="5295341"/>
              <a:ext cx="60960" cy="327660"/>
            </a:xfrm>
            <a:custGeom>
              <a:avLst/>
              <a:gdLst/>
              <a:ahLst/>
              <a:cxnLst/>
              <a:rect l="l" t="t" r="r" b="b"/>
              <a:pathLst>
                <a:path w="60959" h="327660">
                  <a:moveTo>
                    <a:pt x="51206" y="108877"/>
                  </a:moveTo>
                  <a:lnTo>
                    <a:pt x="9690" y="108877"/>
                  </a:lnTo>
                  <a:lnTo>
                    <a:pt x="9690" y="327571"/>
                  </a:lnTo>
                  <a:lnTo>
                    <a:pt x="51206" y="327571"/>
                  </a:lnTo>
                  <a:lnTo>
                    <a:pt x="51206" y="108877"/>
                  </a:lnTo>
                  <a:close/>
                </a:path>
                <a:path w="60959" h="327660">
                  <a:moveTo>
                    <a:pt x="38773" y="0"/>
                  </a:moveTo>
                  <a:lnTo>
                    <a:pt x="22136" y="0"/>
                  </a:lnTo>
                  <a:lnTo>
                    <a:pt x="14985" y="2997"/>
                  </a:lnTo>
                  <a:lnTo>
                    <a:pt x="2997" y="14998"/>
                  </a:lnTo>
                  <a:lnTo>
                    <a:pt x="0" y="22136"/>
                  </a:lnTo>
                  <a:lnTo>
                    <a:pt x="0" y="38747"/>
                  </a:lnTo>
                  <a:lnTo>
                    <a:pt x="2997" y="45910"/>
                  </a:lnTo>
                  <a:lnTo>
                    <a:pt x="9004" y="51892"/>
                  </a:lnTo>
                  <a:lnTo>
                    <a:pt x="14985" y="57912"/>
                  </a:lnTo>
                  <a:lnTo>
                    <a:pt x="22136" y="60883"/>
                  </a:lnTo>
                  <a:lnTo>
                    <a:pt x="38773" y="60883"/>
                  </a:lnTo>
                  <a:lnTo>
                    <a:pt x="45910" y="57912"/>
                  </a:lnTo>
                  <a:lnTo>
                    <a:pt x="51892" y="51892"/>
                  </a:lnTo>
                  <a:lnTo>
                    <a:pt x="57899" y="45910"/>
                  </a:lnTo>
                  <a:lnTo>
                    <a:pt x="60909" y="38747"/>
                  </a:lnTo>
                  <a:lnTo>
                    <a:pt x="60909" y="22136"/>
                  </a:lnTo>
                  <a:lnTo>
                    <a:pt x="57899" y="14998"/>
                  </a:lnTo>
                  <a:lnTo>
                    <a:pt x="45910" y="2997"/>
                  </a:lnTo>
                  <a:lnTo>
                    <a:pt x="38773" y="0"/>
                  </a:lnTo>
                  <a:close/>
                </a:path>
              </a:pathLst>
            </a:custGeom>
            <a:solidFill>
              <a:srgbClr val="C3C3C2"/>
            </a:solidFill>
          </p:spPr>
          <p:txBody>
            <a:bodyPr wrap="square" lIns="0" tIns="0" rIns="0" bIns="0" rtlCol="0"/>
            <a:lstStyle/>
            <a:p>
              <a:endParaRPr/>
            </a:p>
          </p:txBody>
        </p:sp>
        <p:pic>
          <p:nvPicPr>
            <p:cNvPr id="42" name="object 19">
              <a:extLst>
                <a:ext uri="{FF2B5EF4-FFF2-40B4-BE49-F238E27FC236}">
                  <a16:creationId xmlns:a16="http://schemas.microsoft.com/office/drawing/2014/main" id="{551A7BAD-E053-714C-8CAD-C793F7B36D1E}"/>
                </a:ext>
              </a:extLst>
            </p:cNvPr>
            <p:cNvPicPr/>
            <p:nvPr/>
          </p:nvPicPr>
          <p:blipFill>
            <a:blip r:embed="rId9" cstate="print"/>
            <a:stretch>
              <a:fillRect/>
            </a:stretch>
          </p:blipFill>
          <p:spPr>
            <a:xfrm>
              <a:off x="9272775" y="5398689"/>
              <a:ext cx="219621" cy="229755"/>
            </a:xfrm>
            <a:prstGeom prst="rect">
              <a:avLst/>
            </a:prstGeom>
          </p:spPr>
        </p:pic>
        <p:pic>
          <p:nvPicPr>
            <p:cNvPr id="43" name="object 20">
              <a:extLst>
                <a:ext uri="{FF2B5EF4-FFF2-40B4-BE49-F238E27FC236}">
                  <a16:creationId xmlns:a16="http://schemas.microsoft.com/office/drawing/2014/main" id="{560100DB-3FD2-AF4A-9104-21E48EEC753E}"/>
                </a:ext>
              </a:extLst>
            </p:cNvPr>
            <p:cNvPicPr/>
            <p:nvPr/>
          </p:nvPicPr>
          <p:blipFill>
            <a:blip r:embed="rId7" cstate="print"/>
            <a:stretch>
              <a:fillRect/>
            </a:stretch>
          </p:blipFill>
          <p:spPr>
            <a:xfrm>
              <a:off x="9565276" y="5398684"/>
              <a:ext cx="193776" cy="224231"/>
            </a:xfrm>
            <a:prstGeom prst="rect">
              <a:avLst/>
            </a:prstGeom>
          </p:spPr>
        </p:pic>
        <p:sp>
          <p:nvSpPr>
            <p:cNvPr id="44" name="object 21">
              <a:extLst>
                <a:ext uri="{FF2B5EF4-FFF2-40B4-BE49-F238E27FC236}">
                  <a16:creationId xmlns:a16="http://schemas.microsoft.com/office/drawing/2014/main" id="{7DBB1B57-4C5B-F246-9184-8698D4780E43}"/>
                </a:ext>
              </a:extLst>
            </p:cNvPr>
            <p:cNvSpPr/>
            <p:nvPr/>
          </p:nvSpPr>
          <p:spPr>
            <a:xfrm>
              <a:off x="9813018" y="5342855"/>
              <a:ext cx="150495" cy="285750"/>
            </a:xfrm>
            <a:custGeom>
              <a:avLst/>
              <a:gdLst/>
              <a:ahLst/>
              <a:cxnLst/>
              <a:rect l="l" t="t" r="r" b="b"/>
              <a:pathLst>
                <a:path w="150495" h="285750">
                  <a:moveTo>
                    <a:pt x="89496" y="0"/>
                  </a:moveTo>
                  <a:lnTo>
                    <a:pt x="47993" y="0"/>
                  </a:lnTo>
                  <a:lnTo>
                    <a:pt x="47993" y="61366"/>
                  </a:lnTo>
                  <a:lnTo>
                    <a:pt x="0" y="61366"/>
                  </a:lnTo>
                  <a:lnTo>
                    <a:pt x="0" y="97345"/>
                  </a:lnTo>
                  <a:lnTo>
                    <a:pt x="47993" y="97345"/>
                  </a:lnTo>
                  <a:lnTo>
                    <a:pt x="47993" y="211315"/>
                  </a:lnTo>
                  <a:lnTo>
                    <a:pt x="52362" y="254520"/>
                  </a:lnTo>
                  <a:lnTo>
                    <a:pt x="83151" y="281818"/>
                  </a:lnTo>
                  <a:lnTo>
                    <a:pt x="117348" y="285584"/>
                  </a:lnTo>
                  <a:lnTo>
                    <a:pt x="123418" y="285051"/>
                  </a:lnTo>
                  <a:lnTo>
                    <a:pt x="139103" y="282879"/>
                  </a:lnTo>
                  <a:lnTo>
                    <a:pt x="145478" y="280974"/>
                  </a:lnTo>
                  <a:lnTo>
                    <a:pt x="150418" y="278206"/>
                  </a:lnTo>
                  <a:lnTo>
                    <a:pt x="150418" y="240360"/>
                  </a:lnTo>
                  <a:lnTo>
                    <a:pt x="146100" y="242824"/>
                  </a:lnTo>
                  <a:lnTo>
                    <a:pt x="141338" y="244525"/>
                  </a:lnTo>
                  <a:lnTo>
                    <a:pt x="130873" y="246367"/>
                  </a:lnTo>
                  <a:lnTo>
                    <a:pt x="125806" y="246824"/>
                  </a:lnTo>
                  <a:lnTo>
                    <a:pt x="112890" y="246824"/>
                  </a:lnTo>
                  <a:lnTo>
                    <a:pt x="89496" y="202692"/>
                  </a:lnTo>
                  <a:lnTo>
                    <a:pt x="89496" y="97345"/>
                  </a:lnTo>
                  <a:lnTo>
                    <a:pt x="149021" y="97345"/>
                  </a:lnTo>
                  <a:lnTo>
                    <a:pt x="149021" y="61366"/>
                  </a:lnTo>
                  <a:lnTo>
                    <a:pt x="89496" y="61366"/>
                  </a:lnTo>
                  <a:lnTo>
                    <a:pt x="89496" y="0"/>
                  </a:lnTo>
                  <a:close/>
                </a:path>
              </a:pathLst>
            </a:custGeom>
            <a:solidFill>
              <a:srgbClr val="C3C3C2"/>
            </a:solidFill>
          </p:spPr>
          <p:txBody>
            <a:bodyPr wrap="square" lIns="0" tIns="0" rIns="0" bIns="0" rtlCol="0"/>
            <a:lstStyle/>
            <a:p>
              <a:endParaRPr/>
            </a:p>
          </p:txBody>
        </p:sp>
        <p:pic>
          <p:nvPicPr>
            <p:cNvPr id="45" name="object 22">
              <a:extLst>
                <a:ext uri="{FF2B5EF4-FFF2-40B4-BE49-F238E27FC236}">
                  <a16:creationId xmlns:a16="http://schemas.microsoft.com/office/drawing/2014/main" id="{A9A31696-048A-0546-B0F5-E11FFFE6E608}"/>
                </a:ext>
              </a:extLst>
            </p:cNvPr>
            <p:cNvPicPr/>
            <p:nvPr/>
          </p:nvPicPr>
          <p:blipFill>
            <a:blip r:embed="rId10" cstate="print"/>
            <a:stretch>
              <a:fillRect/>
            </a:stretch>
          </p:blipFill>
          <p:spPr>
            <a:xfrm>
              <a:off x="10028030" y="5398689"/>
              <a:ext cx="232536" cy="229755"/>
            </a:xfrm>
            <a:prstGeom prst="rect">
              <a:avLst/>
            </a:prstGeom>
          </p:spPr>
        </p:pic>
        <p:sp>
          <p:nvSpPr>
            <p:cNvPr id="46" name="object 23">
              <a:extLst>
                <a:ext uri="{FF2B5EF4-FFF2-40B4-BE49-F238E27FC236}">
                  <a16:creationId xmlns:a16="http://schemas.microsoft.com/office/drawing/2014/main" id="{25DD6059-40AF-FD46-83F6-A57BF5501AFF}"/>
                </a:ext>
              </a:extLst>
            </p:cNvPr>
            <p:cNvSpPr/>
            <p:nvPr/>
          </p:nvSpPr>
          <p:spPr>
            <a:xfrm>
              <a:off x="4565596" y="3264858"/>
              <a:ext cx="754380" cy="2336800"/>
            </a:xfrm>
            <a:custGeom>
              <a:avLst/>
              <a:gdLst/>
              <a:ahLst/>
              <a:cxnLst/>
              <a:rect l="l" t="t" r="r" b="b"/>
              <a:pathLst>
                <a:path w="754379" h="2336800">
                  <a:moveTo>
                    <a:pt x="754367" y="0"/>
                  </a:moveTo>
                  <a:lnTo>
                    <a:pt x="646961" y="0"/>
                  </a:lnTo>
                  <a:lnTo>
                    <a:pt x="600335" y="12699"/>
                  </a:lnTo>
                  <a:lnTo>
                    <a:pt x="554661" y="12699"/>
                  </a:lnTo>
                  <a:lnTo>
                    <a:pt x="466585" y="38099"/>
                  </a:lnTo>
                  <a:lnTo>
                    <a:pt x="424392" y="63499"/>
                  </a:lnTo>
                  <a:lnTo>
                    <a:pt x="383568" y="76199"/>
                  </a:lnTo>
                  <a:lnTo>
                    <a:pt x="344217" y="101599"/>
                  </a:lnTo>
                  <a:lnTo>
                    <a:pt x="306443" y="126999"/>
                  </a:lnTo>
                  <a:lnTo>
                    <a:pt x="270351" y="152399"/>
                  </a:lnTo>
                  <a:lnTo>
                    <a:pt x="236044" y="177799"/>
                  </a:lnTo>
                  <a:lnTo>
                    <a:pt x="203628" y="203199"/>
                  </a:lnTo>
                  <a:lnTo>
                    <a:pt x="173206" y="241299"/>
                  </a:lnTo>
                  <a:lnTo>
                    <a:pt x="144883" y="279399"/>
                  </a:lnTo>
                  <a:lnTo>
                    <a:pt x="118762" y="304799"/>
                  </a:lnTo>
                  <a:lnTo>
                    <a:pt x="94948" y="342899"/>
                  </a:lnTo>
                  <a:lnTo>
                    <a:pt x="73546" y="380999"/>
                  </a:lnTo>
                  <a:lnTo>
                    <a:pt x="54659" y="431799"/>
                  </a:lnTo>
                  <a:lnTo>
                    <a:pt x="38392" y="469899"/>
                  </a:lnTo>
                  <a:lnTo>
                    <a:pt x="24849" y="507999"/>
                  </a:lnTo>
                  <a:lnTo>
                    <a:pt x="14133" y="558799"/>
                  </a:lnTo>
                  <a:lnTo>
                    <a:pt x="6351" y="609599"/>
                  </a:lnTo>
                  <a:lnTo>
                    <a:pt x="1605" y="647699"/>
                  </a:lnTo>
                  <a:lnTo>
                    <a:pt x="0" y="698499"/>
                  </a:lnTo>
                  <a:lnTo>
                    <a:pt x="1761" y="749299"/>
                  </a:lnTo>
                  <a:lnTo>
                    <a:pt x="6967" y="800099"/>
                  </a:lnTo>
                  <a:lnTo>
                    <a:pt x="15496" y="838199"/>
                  </a:lnTo>
                  <a:lnTo>
                    <a:pt x="27228" y="888999"/>
                  </a:lnTo>
                  <a:lnTo>
                    <a:pt x="42043" y="939799"/>
                  </a:lnTo>
                  <a:lnTo>
                    <a:pt x="59821" y="977899"/>
                  </a:lnTo>
                  <a:lnTo>
                    <a:pt x="80442" y="1015999"/>
                  </a:lnTo>
                  <a:lnTo>
                    <a:pt x="103786" y="1066799"/>
                  </a:lnTo>
                  <a:lnTo>
                    <a:pt x="129732" y="1104899"/>
                  </a:lnTo>
                  <a:lnTo>
                    <a:pt x="158160" y="1142999"/>
                  </a:lnTo>
                  <a:lnTo>
                    <a:pt x="188950" y="1168399"/>
                  </a:lnTo>
                  <a:lnTo>
                    <a:pt x="158160" y="1206499"/>
                  </a:lnTo>
                  <a:lnTo>
                    <a:pt x="129732" y="1244599"/>
                  </a:lnTo>
                  <a:lnTo>
                    <a:pt x="103786" y="1282699"/>
                  </a:lnTo>
                  <a:lnTo>
                    <a:pt x="80442" y="1320799"/>
                  </a:lnTo>
                  <a:lnTo>
                    <a:pt x="59821" y="1371599"/>
                  </a:lnTo>
                  <a:lnTo>
                    <a:pt x="42043" y="1409699"/>
                  </a:lnTo>
                  <a:lnTo>
                    <a:pt x="27228" y="1460499"/>
                  </a:lnTo>
                  <a:lnTo>
                    <a:pt x="15496" y="1498599"/>
                  </a:lnTo>
                  <a:lnTo>
                    <a:pt x="6967" y="1549399"/>
                  </a:lnTo>
                  <a:lnTo>
                    <a:pt x="1761" y="1600199"/>
                  </a:lnTo>
                  <a:lnTo>
                    <a:pt x="0" y="1651000"/>
                  </a:lnTo>
                  <a:lnTo>
                    <a:pt x="1605" y="1701800"/>
                  </a:lnTo>
                  <a:lnTo>
                    <a:pt x="6351" y="1739900"/>
                  </a:lnTo>
                  <a:lnTo>
                    <a:pt x="14133" y="1790700"/>
                  </a:lnTo>
                  <a:lnTo>
                    <a:pt x="24849" y="1828800"/>
                  </a:lnTo>
                  <a:lnTo>
                    <a:pt x="38392" y="1879600"/>
                  </a:lnTo>
                  <a:lnTo>
                    <a:pt x="54659" y="1917700"/>
                  </a:lnTo>
                  <a:lnTo>
                    <a:pt x="73546" y="1955800"/>
                  </a:lnTo>
                  <a:lnTo>
                    <a:pt x="94948" y="1993900"/>
                  </a:lnTo>
                  <a:lnTo>
                    <a:pt x="118762" y="2032000"/>
                  </a:lnTo>
                  <a:lnTo>
                    <a:pt x="144883" y="2070100"/>
                  </a:lnTo>
                  <a:lnTo>
                    <a:pt x="173206" y="2108200"/>
                  </a:lnTo>
                  <a:lnTo>
                    <a:pt x="203628" y="2133600"/>
                  </a:lnTo>
                  <a:lnTo>
                    <a:pt x="236044" y="2171700"/>
                  </a:lnTo>
                  <a:lnTo>
                    <a:pt x="270351" y="2197100"/>
                  </a:lnTo>
                  <a:lnTo>
                    <a:pt x="306443" y="2222500"/>
                  </a:lnTo>
                  <a:lnTo>
                    <a:pt x="344217" y="2247900"/>
                  </a:lnTo>
                  <a:lnTo>
                    <a:pt x="383568" y="2273300"/>
                  </a:lnTo>
                  <a:lnTo>
                    <a:pt x="424392" y="2286000"/>
                  </a:lnTo>
                  <a:lnTo>
                    <a:pt x="466585" y="2298700"/>
                  </a:lnTo>
                  <a:lnTo>
                    <a:pt x="510043" y="2324100"/>
                  </a:lnTo>
                  <a:lnTo>
                    <a:pt x="554661" y="2324100"/>
                  </a:lnTo>
                  <a:lnTo>
                    <a:pt x="600335" y="2336800"/>
                  </a:lnTo>
                  <a:lnTo>
                    <a:pt x="754367" y="2336800"/>
                  </a:lnTo>
                  <a:lnTo>
                    <a:pt x="754367" y="2311400"/>
                  </a:lnTo>
                  <a:lnTo>
                    <a:pt x="600555" y="2311400"/>
                  </a:lnTo>
                  <a:lnTo>
                    <a:pt x="510681" y="2286000"/>
                  </a:lnTo>
                  <a:lnTo>
                    <a:pt x="425720" y="2260600"/>
                  </a:lnTo>
                  <a:lnTo>
                    <a:pt x="385364" y="2235200"/>
                  </a:lnTo>
                  <a:lnTo>
                    <a:pt x="346577" y="2209800"/>
                  </a:lnTo>
                  <a:lnTo>
                    <a:pt x="309471" y="2184400"/>
                  </a:lnTo>
                  <a:lnTo>
                    <a:pt x="274160" y="2159000"/>
                  </a:lnTo>
                  <a:lnTo>
                    <a:pt x="240756" y="2133600"/>
                  </a:lnTo>
                  <a:lnTo>
                    <a:pt x="209374" y="2108200"/>
                  </a:lnTo>
                  <a:lnTo>
                    <a:pt x="180126" y="2070100"/>
                  </a:lnTo>
                  <a:lnTo>
                    <a:pt x="153126" y="2032000"/>
                  </a:lnTo>
                  <a:lnTo>
                    <a:pt x="128488" y="1993900"/>
                  </a:lnTo>
                  <a:lnTo>
                    <a:pt x="106323" y="1955800"/>
                  </a:lnTo>
                  <a:lnTo>
                    <a:pt x="86746" y="1917700"/>
                  </a:lnTo>
                  <a:lnTo>
                    <a:pt x="69871" y="1879600"/>
                  </a:lnTo>
                  <a:lnTo>
                    <a:pt x="55809" y="1828800"/>
                  </a:lnTo>
                  <a:lnTo>
                    <a:pt x="44675" y="1790700"/>
                  </a:lnTo>
                  <a:lnTo>
                    <a:pt x="36582" y="1739900"/>
                  </a:lnTo>
                  <a:lnTo>
                    <a:pt x="31643" y="1701800"/>
                  </a:lnTo>
                  <a:lnTo>
                    <a:pt x="29972" y="1651000"/>
                  </a:lnTo>
                  <a:lnTo>
                    <a:pt x="31999" y="1600199"/>
                  </a:lnTo>
                  <a:lnTo>
                    <a:pt x="37981" y="1549399"/>
                  </a:lnTo>
                  <a:lnTo>
                    <a:pt x="47764" y="1498599"/>
                  </a:lnTo>
                  <a:lnTo>
                    <a:pt x="61198" y="1447799"/>
                  </a:lnTo>
                  <a:lnTo>
                    <a:pt x="78131" y="1396999"/>
                  </a:lnTo>
                  <a:lnTo>
                    <a:pt x="98412" y="1358899"/>
                  </a:lnTo>
                  <a:lnTo>
                    <a:pt x="121887" y="1308099"/>
                  </a:lnTo>
                  <a:lnTo>
                    <a:pt x="148406" y="1269999"/>
                  </a:lnTo>
                  <a:lnTo>
                    <a:pt x="177817" y="1231899"/>
                  </a:lnTo>
                  <a:lnTo>
                    <a:pt x="209969" y="1193799"/>
                  </a:lnTo>
                  <a:lnTo>
                    <a:pt x="250380" y="1193799"/>
                  </a:lnTo>
                  <a:lnTo>
                    <a:pt x="230936" y="1168399"/>
                  </a:lnTo>
                  <a:lnTo>
                    <a:pt x="250380" y="1155699"/>
                  </a:lnTo>
                  <a:lnTo>
                    <a:pt x="209969" y="1155699"/>
                  </a:lnTo>
                  <a:lnTo>
                    <a:pt x="177817" y="1117599"/>
                  </a:lnTo>
                  <a:lnTo>
                    <a:pt x="148406" y="1079499"/>
                  </a:lnTo>
                  <a:lnTo>
                    <a:pt x="121887" y="1028699"/>
                  </a:lnTo>
                  <a:lnTo>
                    <a:pt x="98412" y="990599"/>
                  </a:lnTo>
                  <a:lnTo>
                    <a:pt x="78131" y="939799"/>
                  </a:lnTo>
                  <a:lnTo>
                    <a:pt x="61198" y="901699"/>
                  </a:lnTo>
                  <a:lnTo>
                    <a:pt x="47764" y="850899"/>
                  </a:lnTo>
                  <a:lnTo>
                    <a:pt x="37981" y="800099"/>
                  </a:lnTo>
                  <a:lnTo>
                    <a:pt x="31999" y="749299"/>
                  </a:lnTo>
                  <a:lnTo>
                    <a:pt x="29972" y="698499"/>
                  </a:lnTo>
                  <a:lnTo>
                    <a:pt x="31643" y="647699"/>
                  </a:lnTo>
                  <a:lnTo>
                    <a:pt x="36582" y="609599"/>
                  </a:lnTo>
                  <a:lnTo>
                    <a:pt x="44675" y="558799"/>
                  </a:lnTo>
                  <a:lnTo>
                    <a:pt x="55809" y="507999"/>
                  </a:lnTo>
                  <a:lnTo>
                    <a:pt x="69871" y="469899"/>
                  </a:lnTo>
                  <a:lnTo>
                    <a:pt x="86746" y="431799"/>
                  </a:lnTo>
                  <a:lnTo>
                    <a:pt x="106323" y="393699"/>
                  </a:lnTo>
                  <a:lnTo>
                    <a:pt x="128488" y="355599"/>
                  </a:lnTo>
                  <a:lnTo>
                    <a:pt x="153126" y="317499"/>
                  </a:lnTo>
                  <a:lnTo>
                    <a:pt x="180126" y="279399"/>
                  </a:lnTo>
                  <a:lnTo>
                    <a:pt x="209374" y="241299"/>
                  </a:lnTo>
                  <a:lnTo>
                    <a:pt x="240756" y="215899"/>
                  </a:lnTo>
                  <a:lnTo>
                    <a:pt x="274160" y="177799"/>
                  </a:lnTo>
                  <a:lnTo>
                    <a:pt x="309471" y="152399"/>
                  </a:lnTo>
                  <a:lnTo>
                    <a:pt x="346577" y="126999"/>
                  </a:lnTo>
                  <a:lnTo>
                    <a:pt x="385364" y="114299"/>
                  </a:lnTo>
                  <a:lnTo>
                    <a:pt x="425720" y="88899"/>
                  </a:lnTo>
                  <a:lnTo>
                    <a:pt x="510681" y="63499"/>
                  </a:lnTo>
                  <a:lnTo>
                    <a:pt x="600555" y="38099"/>
                  </a:lnTo>
                  <a:lnTo>
                    <a:pt x="754367" y="38099"/>
                  </a:lnTo>
                  <a:lnTo>
                    <a:pt x="754367" y="0"/>
                  </a:lnTo>
                  <a:close/>
                </a:path>
                <a:path w="754379" h="2336800">
                  <a:moveTo>
                    <a:pt x="250380" y="1193799"/>
                  </a:moveTo>
                  <a:lnTo>
                    <a:pt x="209969" y="1193799"/>
                  </a:lnTo>
                  <a:lnTo>
                    <a:pt x="229295" y="1206499"/>
                  </a:lnTo>
                  <a:lnTo>
                    <a:pt x="249296" y="1231899"/>
                  </a:lnTo>
                  <a:lnTo>
                    <a:pt x="269956" y="1244599"/>
                  </a:lnTo>
                  <a:lnTo>
                    <a:pt x="291261" y="1257299"/>
                  </a:lnTo>
                  <a:lnTo>
                    <a:pt x="260603" y="1295399"/>
                  </a:lnTo>
                  <a:lnTo>
                    <a:pt x="232867" y="1333499"/>
                  </a:lnTo>
                  <a:lnTo>
                    <a:pt x="208238" y="1371599"/>
                  </a:lnTo>
                  <a:lnTo>
                    <a:pt x="186896" y="1409699"/>
                  </a:lnTo>
                  <a:lnTo>
                    <a:pt x="169025" y="1460499"/>
                  </a:lnTo>
                  <a:lnTo>
                    <a:pt x="154808" y="1498599"/>
                  </a:lnTo>
                  <a:lnTo>
                    <a:pt x="144426" y="1549399"/>
                  </a:lnTo>
                  <a:lnTo>
                    <a:pt x="138064" y="1600199"/>
                  </a:lnTo>
                  <a:lnTo>
                    <a:pt x="135902" y="1651000"/>
                  </a:lnTo>
                  <a:lnTo>
                    <a:pt x="137956" y="1701800"/>
                  </a:lnTo>
                  <a:lnTo>
                    <a:pt x="144006" y="1739900"/>
                  </a:lnTo>
                  <a:lnTo>
                    <a:pt x="153882" y="1790700"/>
                  </a:lnTo>
                  <a:lnTo>
                    <a:pt x="167415" y="1828800"/>
                  </a:lnTo>
                  <a:lnTo>
                    <a:pt x="184437" y="1879600"/>
                  </a:lnTo>
                  <a:lnTo>
                    <a:pt x="204779" y="1917700"/>
                  </a:lnTo>
                  <a:lnTo>
                    <a:pt x="228272" y="1955800"/>
                  </a:lnTo>
                  <a:lnTo>
                    <a:pt x="254746" y="1993900"/>
                  </a:lnTo>
                  <a:lnTo>
                    <a:pt x="284033" y="2032000"/>
                  </a:lnTo>
                  <a:lnTo>
                    <a:pt x="315964" y="2057400"/>
                  </a:lnTo>
                  <a:lnTo>
                    <a:pt x="350369" y="2082800"/>
                  </a:lnTo>
                  <a:lnTo>
                    <a:pt x="387081" y="2120900"/>
                  </a:lnTo>
                  <a:lnTo>
                    <a:pt x="425929" y="2133600"/>
                  </a:lnTo>
                  <a:lnTo>
                    <a:pt x="466746" y="2159000"/>
                  </a:lnTo>
                  <a:lnTo>
                    <a:pt x="509361" y="2171700"/>
                  </a:lnTo>
                  <a:lnTo>
                    <a:pt x="553607" y="2184400"/>
                  </a:lnTo>
                  <a:lnTo>
                    <a:pt x="646313" y="2209800"/>
                  </a:lnTo>
                  <a:lnTo>
                    <a:pt x="754367" y="2209800"/>
                  </a:lnTo>
                  <a:lnTo>
                    <a:pt x="754367" y="2171700"/>
                  </a:lnTo>
                  <a:lnTo>
                    <a:pt x="599548" y="2171700"/>
                  </a:lnTo>
                  <a:lnTo>
                    <a:pt x="510189" y="2146300"/>
                  </a:lnTo>
                  <a:lnTo>
                    <a:pt x="468053" y="2120900"/>
                  </a:lnTo>
                  <a:lnTo>
                    <a:pt x="427863" y="2108200"/>
                  </a:lnTo>
                  <a:lnTo>
                    <a:pt x="389808" y="2082800"/>
                  </a:lnTo>
                  <a:lnTo>
                    <a:pt x="354076" y="2057400"/>
                  </a:lnTo>
                  <a:lnTo>
                    <a:pt x="320854" y="2019300"/>
                  </a:lnTo>
                  <a:lnTo>
                    <a:pt x="290331" y="1993900"/>
                  </a:lnTo>
                  <a:lnTo>
                    <a:pt x="262694" y="1955800"/>
                  </a:lnTo>
                  <a:lnTo>
                    <a:pt x="238132" y="1917700"/>
                  </a:lnTo>
                  <a:lnTo>
                    <a:pt x="216833" y="1879600"/>
                  </a:lnTo>
                  <a:lnTo>
                    <a:pt x="198985" y="1828800"/>
                  </a:lnTo>
                  <a:lnTo>
                    <a:pt x="184775" y="1790700"/>
                  </a:lnTo>
                  <a:lnTo>
                    <a:pt x="174393" y="1739900"/>
                  </a:lnTo>
                  <a:lnTo>
                    <a:pt x="168026" y="1701800"/>
                  </a:lnTo>
                  <a:lnTo>
                    <a:pt x="165862" y="1651000"/>
                  </a:lnTo>
                  <a:lnTo>
                    <a:pt x="168512" y="1600199"/>
                  </a:lnTo>
                  <a:lnTo>
                    <a:pt x="176293" y="1549399"/>
                  </a:lnTo>
                  <a:lnTo>
                    <a:pt x="188948" y="1498599"/>
                  </a:lnTo>
                  <a:lnTo>
                    <a:pt x="206222" y="1447799"/>
                  </a:lnTo>
                  <a:lnTo>
                    <a:pt x="227858" y="1396999"/>
                  </a:lnTo>
                  <a:lnTo>
                    <a:pt x="253601" y="1358899"/>
                  </a:lnTo>
                  <a:lnTo>
                    <a:pt x="283194" y="1320799"/>
                  </a:lnTo>
                  <a:lnTo>
                    <a:pt x="316382" y="1282699"/>
                  </a:lnTo>
                  <a:lnTo>
                    <a:pt x="388038" y="1282699"/>
                  </a:lnTo>
                  <a:lnTo>
                    <a:pt x="362915" y="1269999"/>
                  </a:lnTo>
                  <a:lnTo>
                    <a:pt x="338467" y="1257299"/>
                  </a:lnTo>
                  <a:lnTo>
                    <a:pt x="360293" y="1244599"/>
                  </a:lnTo>
                  <a:lnTo>
                    <a:pt x="312915" y="1244599"/>
                  </a:lnTo>
                  <a:lnTo>
                    <a:pt x="291392" y="1219199"/>
                  </a:lnTo>
                  <a:lnTo>
                    <a:pt x="270540" y="1206499"/>
                  </a:lnTo>
                  <a:lnTo>
                    <a:pt x="250380" y="1193799"/>
                  </a:lnTo>
                  <a:close/>
                </a:path>
                <a:path w="754379" h="2336800">
                  <a:moveTo>
                    <a:pt x="388038" y="1282699"/>
                  </a:moveTo>
                  <a:lnTo>
                    <a:pt x="316382" y="1282699"/>
                  </a:lnTo>
                  <a:lnTo>
                    <a:pt x="339926" y="1295399"/>
                  </a:lnTo>
                  <a:lnTo>
                    <a:pt x="364082" y="1308099"/>
                  </a:lnTo>
                  <a:lnTo>
                    <a:pt x="388825" y="1320799"/>
                  </a:lnTo>
                  <a:lnTo>
                    <a:pt x="414134" y="1333499"/>
                  </a:lnTo>
                  <a:lnTo>
                    <a:pt x="378780" y="1371599"/>
                  </a:lnTo>
                  <a:lnTo>
                    <a:pt x="347762" y="1409699"/>
                  </a:lnTo>
                  <a:lnTo>
                    <a:pt x="321481" y="1447799"/>
                  </a:lnTo>
                  <a:lnTo>
                    <a:pt x="300340" y="1498599"/>
                  </a:lnTo>
                  <a:lnTo>
                    <a:pt x="284741" y="1549399"/>
                  </a:lnTo>
                  <a:lnTo>
                    <a:pt x="275087" y="1600199"/>
                  </a:lnTo>
                  <a:lnTo>
                    <a:pt x="271780" y="1651000"/>
                  </a:lnTo>
                  <a:lnTo>
                    <a:pt x="274628" y="1701800"/>
                  </a:lnTo>
                  <a:lnTo>
                    <a:pt x="282962" y="1739900"/>
                  </a:lnTo>
                  <a:lnTo>
                    <a:pt x="296461" y="1790700"/>
                  </a:lnTo>
                  <a:lnTo>
                    <a:pt x="314805" y="1828800"/>
                  </a:lnTo>
                  <a:lnTo>
                    <a:pt x="337676" y="1879600"/>
                  </a:lnTo>
                  <a:lnTo>
                    <a:pt x="364752" y="1917700"/>
                  </a:lnTo>
                  <a:lnTo>
                    <a:pt x="395716" y="1943100"/>
                  </a:lnTo>
                  <a:lnTo>
                    <a:pt x="430246" y="1981200"/>
                  </a:lnTo>
                  <a:lnTo>
                    <a:pt x="468024" y="2006600"/>
                  </a:lnTo>
                  <a:lnTo>
                    <a:pt x="508729" y="2032000"/>
                  </a:lnTo>
                  <a:lnTo>
                    <a:pt x="552042" y="2044700"/>
                  </a:lnTo>
                  <a:lnTo>
                    <a:pt x="597644" y="2057400"/>
                  </a:lnTo>
                  <a:lnTo>
                    <a:pt x="645215" y="2070100"/>
                  </a:lnTo>
                  <a:lnTo>
                    <a:pt x="754367" y="2070100"/>
                  </a:lnTo>
                  <a:lnTo>
                    <a:pt x="754367" y="2044700"/>
                  </a:lnTo>
                  <a:lnTo>
                    <a:pt x="694436" y="2044700"/>
                  </a:lnTo>
                  <a:lnTo>
                    <a:pt x="645247" y="2032000"/>
                  </a:lnTo>
                  <a:lnTo>
                    <a:pt x="597862" y="2032000"/>
                  </a:lnTo>
                  <a:lnTo>
                    <a:pt x="552653" y="2019300"/>
                  </a:lnTo>
                  <a:lnTo>
                    <a:pt x="509988" y="1993900"/>
                  </a:lnTo>
                  <a:lnTo>
                    <a:pt x="470240" y="1968500"/>
                  </a:lnTo>
                  <a:lnTo>
                    <a:pt x="433779" y="1943100"/>
                  </a:lnTo>
                  <a:lnTo>
                    <a:pt x="400977" y="1905000"/>
                  </a:lnTo>
                  <a:lnTo>
                    <a:pt x="372203" y="1866900"/>
                  </a:lnTo>
                  <a:lnTo>
                    <a:pt x="347830" y="1828800"/>
                  </a:lnTo>
                  <a:lnTo>
                    <a:pt x="328227" y="1790700"/>
                  </a:lnTo>
                  <a:lnTo>
                    <a:pt x="313766" y="1739900"/>
                  </a:lnTo>
                  <a:lnTo>
                    <a:pt x="304817" y="1701800"/>
                  </a:lnTo>
                  <a:lnTo>
                    <a:pt x="301752" y="1651000"/>
                  </a:lnTo>
                  <a:lnTo>
                    <a:pt x="305101" y="1600199"/>
                  </a:lnTo>
                  <a:lnTo>
                    <a:pt x="314867" y="1549399"/>
                  </a:lnTo>
                  <a:lnTo>
                    <a:pt x="330625" y="1498599"/>
                  </a:lnTo>
                  <a:lnTo>
                    <a:pt x="351950" y="1460499"/>
                  </a:lnTo>
                  <a:lnTo>
                    <a:pt x="378418" y="1409699"/>
                  </a:lnTo>
                  <a:lnTo>
                    <a:pt x="409604" y="1384299"/>
                  </a:lnTo>
                  <a:lnTo>
                    <a:pt x="445084" y="1346199"/>
                  </a:lnTo>
                  <a:lnTo>
                    <a:pt x="526404" y="1346199"/>
                  </a:lnTo>
                  <a:lnTo>
                    <a:pt x="473621" y="1320799"/>
                  </a:lnTo>
                  <a:lnTo>
                    <a:pt x="493266" y="1308099"/>
                  </a:lnTo>
                  <a:lnTo>
                    <a:pt x="440182" y="1308099"/>
                  </a:lnTo>
                  <a:lnTo>
                    <a:pt x="413805" y="1295399"/>
                  </a:lnTo>
                  <a:lnTo>
                    <a:pt x="388038" y="1282699"/>
                  </a:lnTo>
                  <a:close/>
                </a:path>
                <a:path w="754379" h="2336800">
                  <a:moveTo>
                    <a:pt x="754367" y="2032000"/>
                  </a:moveTo>
                  <a:lnTo>
                    <a:pt x="739622" y="2044700"/>
                  </a:lnTo>
                  <a:lnTo>
                    <a:pt x="754367" y="2044700"/>
                  </a:lnTo>
                  <a:lnTo>
                    <a:pt x="754367" y="2032000"/>
                  </a:lnTo>
                  <a:close/>
                </a:path>
                <a:path w="754379" h="2336800">
                  <a:moveTo>
                    <a:pt x="580932" y="1346199"/>
                  </a:moveTo>
                  <a:lnTo>
                    <a:pt x="445084" y="1346199"/>
                  </a:lnTo>
                  <a:lnTo>
                    <a:pt x="513969" y="1371599"/>
                  </a:lnTo>
                  <a:lnTo>
                    <a:pt x="549536" y="1371599"/>
                  </a:lnTo>
                  <a:lnTo>
                    <a:pt x="585787" y="1384299"/>
                  </a:lnTo>
                  <a:lnTo>
                    <a:pt x="543050" y="1409699"/>
                  </a:lnTo>
                  <a:lnTo>
                    <a:pt x="504822" y="1435099"/>
                  </a:lnTo>
                  <a:lnTo>
                    <a:pt x="471855" y="1473199"/>
                  </a:lnTo>
                  <a:lnTo>
                    <a:pt x="444904" y="1511299"/>
                  </a:lnTo>
                  <a:lnTo>
                    <a:pt x="424720" y="1549399"/>
                  </a:lnTo>
                  <a:lnTo>
                    <a:pt x="412058" y="1600199"/>
                  </a:lnTo>
                  <a:lnTo>
                    <a:pt x="407670" y="1651000"/>
                  </a:lnTo>
                  <a:lnTo>
                    <a:pt x="411430" y="1689100"/>
                  </a:lnTo>
                  <a:lnTo>
                    <a:pt x="422314" y="1739900"/>
                  </a:lnTo>
                  <a:lnTo>
                    <a:pt x="439727" y="1778000"/>
                  </a:lnTo>
                  <a:lnTo>
                    <a:pt x="463074" y="1816100"/>
                  </a:lnTo>
                  <a:lnTo>
                    <a:pt x="491759" y="1854200"/>
                  </a:lnTo>
                  <a:lnTo>
                    <a:pt x="525188" y="1879600"/>
                  </a:lnTo>
                  <a:lnTo>
                    <a:pt x="562765" y="1905000"/>
                  </a:lnTo>
                  <a:lnTo>
                    <a:pt x="603896" y="1917700"/>
                  </a:lnTo>
                  <a:lnTo>
                    <a:pt x="647984" y="1930400"/>
                  </a:lnTo>
                  <a:lnTo>
                    <a:pt x="754367" y="1930400"/>
                  </a:lnTo>
                  <a:lnTo>
                    <a:pt x="754367" y="1905000"/>
                  </a:lnTo>
                  <a:lnTo>
                    <a:pt x="648337" y="1905000"/>
                  </a:lnTo>
                  <a:lnTo>
                    <a:pt x="604925" y="1892300"/>
                  </a:lnTo>
                  <a:lnTo>
                    <a:pt x="564929" y="1866900"/>
                  </a:lnTo>
                  <a:lnTo>
                    <a:pt x="529082" y="1841500"/>
                  </a:lnTo>
                  <a:lnTo>
                    <a:pt x="498112" y="1816100"/>
                  </a:lnTo>
                  <a:lnTo>
                    <a:pt x="472753" y="1778000"/>
                  </a:lnTo>
                  <a:lnTo>
                    <a:pt x="453734" y="1739900"/>
                  </a:lnTo>
                  <a:lnTo>
                    <a:pt x="441786" y="1689100"/>
                  </a:lnTo>
                  <a:lnTo>
                    <a:pt x="437642" y="1651000"/>
                  </a:lnTo>
                  <a:lnTo>
                    <a:pt x="441786" y="1600199"/>
                  </a:lnTo>
                  <a:lnTo>
                    <a:pt x="453734" y="1562099"/>
                  </a:lnTo>
                  <a:lnTo>
                    <a:pt x="472753" y="1523999"/>
                  </a:lnTo>
                  <a:lnTo>
                    <a:pt x="498112" y="1485899"/>
                  </a:lnTo>
                  <a:lnTo>
                    <a:pt x="529082" y="1447799"/>
                  </a:lnTo>
                  <a:lnTo>
                    <a:pt x="564929" y="1422399"/>
                  </a:lnTo>
                  <a:lnTo>
                    <a:pt x="604925" y="1409699"/>
                  </a:lnTo>
                  <a:lnTo>
                    <a:pt x="648337" y="1396999"/>
                  </a:lnTo>
                  <a:lnTo>
                    <a:pt x="754367" y="1396999"/>
                  </a:lnTo>
                  <a:lnTo>
                    <a:pt x="754367" y="1358899"/>
                  </a:lnTo>
                  <a:lnTo>
                    <a:pt x="637009" y="1358899"/>
                  </a:lnTo>
                  <a:lnTo>
                    <a:pt x="580932" y="1346199"/>
                  </a:lnTo>
                  <a:close/>
                </a:path>
                <a:path w="754379" h="2336800">
                  <a:moveTo>
                    <a:pt x="754367" y="1892300"/>
                  </a:moveTo>
                  <a:lnTo>
                    <a:pt x="739788" y="1905000"/>
                  </a:lnTo>
                  <a:lnTo>
                    <a:pt x="754367" y="1905000"/>
                  </a:lnTo>
                  <a:lnTo>
                    <a:pt x="754367" y="1892300"/>
                  </a:lnTo>
                  <a:close/>
                </a:path>
                <a:path w="754379" h="2336800">
                  <a:moveTo>
                    <a:pt x="506758" y="1193799"/>
                  </a:moveTo>
                  <a:lnTo>
                    <a:pt x="431634" y="1193799"/>
                  </a:lnTo>
                  <a:lnTo>
                    <a:pt x="465804" y="1206499"/>
                  </a:lnTo>
                  <a:lnTo>
                    <a:pt x="501229" y="1219199"/>
                  </a:lnTo>
                  <a:lnTo>
                    <a:pt x="575462" y="1244599"/>
                  </a:lnTo>
                  <a:lnTo>
                    <a:pt x="539117" y="1257299"/>
                  </a:lnTo>
                  <a:lnTo>
                    <a:pt x="504340" y="1269999"/>
                  </a:lnTo>
                  <a:lnTo>
                    <a:pt x="471304" y="1295399"/>
                  </a:lnTo>
                  <a:lnTo>
                    <a:pt x="440182" y="1308099"/>
                  </a:lnTo>
                  <a:lnTo>
                    <a:pt x="493266" y="1308099"/>
                  </a:lnTo>
                  <a:lnTo>
                    <a:pt x="512910" y="1295399"/>
                  </a:lnTo>
                  <a:lnTo>
                    <a:pt x="554987" y="1282699"/>
                  </a:lnTo>
                  <a:lnTo>
                    <a:pt x="599500" y="1269999"/>
                  </a:lnTo>
                  <a:lnTo>
                    <a:pt x="646099" y="1257299"/>
                  </a:lnTo>
                  <a:lnTo>
                    <a:pt x="754367" y="1257299"/>
                  </a:lnTo>
                  <a:lnTo>
                    <a:pt x="754367" y="1231899"/>
                  </a:lnTo>
                  <a:lnTo>
                    <a:pt x="694436" y="1231899"/>
                  </a:lnTo>
                  <a:lnTo>
                    <a:pt x="645446" y="1219199"/>
                  </a:lnTo>
                  <a:lnTo>
                    <a:pt x="597703" y="1219199"/>
                  </a:lnTo>
                  <a:lnTo>
                    <a:pt x="551407" y="1206499"/>
                  </a:lnTo>
                  <a:lnTo>
                    <a:pt x="506758" y="1193799"/>
                  </a:lnTo>
                  <a:close/>
                </a:path>
                <a:path w="754379" h="2336800">
                  <a:moveTo>
                    <a:pt x="360293" y="1104899"/>
                  </a:moveTo>
                  <a:lnTo>
                    <a:pt x="312915" y="1104899"/>
                  </a:lnTo>
                  <a:lnTo>
                    <a:pt x="333828" y="1117599"/>
                  </a:lnTo>
                  <a:lnTo>
                    <a:pt x="355658" y="1142999"/>
                  </a:lnTo>
                  <a:lnTo>
                    <a:pt x="378368" y="1155699"/>
                  </a:lnTo>
                  <a:lnTo>
                    <a:pt x="401916" y="1168399"/>
                  </a:lnTo>
                  <a:lnTo>
                    <a:pt x="378368" y="1193799"/>
                  </a:lnTo>
                  <a:lnTo>
                    <a:pt x="355658" y="1206499"/>
                  </a:lnTo>
                  <a:lnTo>
                    <a:pt x="333828" y="1219199"/>
                  </a:lnTo>
                  <a:lnTo>
                    <a:pt x="312915" y="1244599"/>
                  </a:lnTo>
                  <a:lnTo>
                    <a:pt x="360293" y="1244599"/>
                  </a:lnTo>
                  <a:lnTo>
                    <a:pt x="383127" y="1219199"/>
                  </a:lnTo>
                  <a:lnTo>
                    <a:pt x="406922" y="1206499"/>
                  </a:lnTo>
                  <a:lnTo>
                    <a:pt x="431634" y="1193799"/>
                  </a:lnTo>
                  <a:lnTo>
                    <a:pt x="506758" y="1193799"/>
                  </a:lnTo>
                  <a:lnTo>
                    <a:pt x="463956" y="1168399"/>
                  </a:lnTo>
                  <a:lnTo>
                    <a:pt x="506758" y="1155699"/>
                  </a:lnTo>
                  <a:lnTo>
                    <a:pt x="431634" y="1155699"/>
                  </a:lnTo>
                  <a:lnTo>
                    <a:pt x="406922" y="1142999"/>
                  </a:lnTo>
                  <a:lnTo>
                    <a:pt x="383127" y="1130299"/>
                  </a:lnTo>
                  <a:lnTo>
                    <a:pt x="360293" y="1104899"/>
                  </a:lnTo>
                  <a:close/>
                </a:path>
                <a:path w="754379" h="2336800">
                  <a:moveTo>
                    <a:pt x="754367" y="1219199"/>
                  </a:moveTo>
                  <a:lnTo>
                    <a:pt x="724625" y="1219199"/>
                  </a:lnTo>
                  <a:lnTo>
                    <a:pt x="709584" y="1231899"/>
                  </a:lnTo>
                  <a:lnTo>
                    <a:pt x="754367" y="1231899"/>
                  </a:lnTo>
                  <a:lnTo>
                    <a:pt x="754367" y="1219199"/>
                  </a:lnTo>
                  <a:close/>
                </a:path>
                <a:path w="754379" h="2336800">
                  <a:moveTo>
                    <a:pt x="754367" y="139699"/>
                  </a:moveTo>
                  <a:lnTo>
                    <a:pt x="646313" y="139699"/>
                  </a:lnTo>
                  <a:lnTo>
                    <a:pt x="599314" y="152399"/>
                  </a:lnTo>
                  <a:lnTo>
                    <a:pt x="553607" y="152399"/>
                  </a:lnTo>
                  <a:lnTo>
                    <a:pt x="509361" y="165099"/>
                  </a:lnTo>
                  <a:lnTo>
                    <a:pt x="466746" y="190499"/>
                  </a:lnTo>
                  <a:lnTo>
                    <a:pt x="425929" y="203199"/>
                  </a:lnTo>
                  <a:lnTo>
                    <a:pt x="387081" y="228599"/>
                  </a:lnTo>
                  <a:lnTo>
                    <a:pt x="350369" y="253999"/>
                  </a:lnTo>
                  <a:lnTo>
                    <a:pt x="315964" y="292099"/>
                  </a:lnTo>
                  <a:lnTo>
                    <a:pt x="284033" y="317499"/>
                  </a:lnTo>
                  <a:lnTo>
                    <a:pt x="254746" y="355599"/>
                  </a:lnTo>
                  <a:lnTo>
                    <a:pt x="228272" y="393699"/>
                  </a:lnTo>
                  <a:lnTo>
                    <a:pt x="204779" y="431799"/>
                  </a:lnTo>
                  <a:lnTo>
                    <a:pt x="184437" y="469899"/>
                  </a:lnTo>
                  <a:lnTo>
                    <a:pt x="167415" y="507999"/>
                  </a:lnTo>
                  <a:lnTo>
                    <a:pt x="153882" y="558799"/>
                  </a:lnTo>
                  <a:lnTo>
                    <a:pt x="144006" y="596899"/>
                  </a:lnTo>
                  <a:lnTo>
                    <a:pt x="137956" y="647699"/>
                  </a:lnTo>
                  <a:lnTo>
                    <a:pt x="135902" y="698499"/>
                  </a:lnTo>
                  <a:lnTo>
                    <a:pt x="138064" y="749299"/>
                  </a:lnTo>
                  <a:lnTo>
                    <a:pt x="144426" y="800099"/>
                  </a:lnTo>
                  <a:lnTo>
                    <a:pt x="154808" y="838199"/>
                  </a:lnTo>
                  <a:lnTo>
                    <a:pt x="169025" y="888999"/>
                  </a:lnTo>
                  <a:lnTo>
                    <a:pt x="186896" y="927099"/>
                  </a:lnTo>
                  <a:lnTo>
                    <a:pt x="208238" y="977899"/>
                  </a:lnTo>
                  <a:lnTo>
                    <a:pt x="232867" y="1015999"/>
                  </a:lnTo>
                  <a:lnTo>
                    <a:pt x="260603" y="1054099"/>
                  </a:lnTo>
                  <a:lnTo>
                    <a:pt x="291261" y="1079499"/>
                  </a:lnTo>
                  <a:lnTo>
                    <a:pt x="269956" y="1104899"/>
                  </a:lnTo>
                  <a:lnTo>
                    <a:pt x="249296" y="1117599"/>
                  </a:lnTo>
                  <a:lnTo>
                    <a:pt x="229295" y="1130299"/>
                  </a:lnTo>
                  <a:lnTo>
                    <a:pt x="209969" y="1155699"/>
                  </a:lnTo>
                  <a:lnTo>
                    <a:pt x="250380" y="1155699"/>
                  </a:lnTo>
                  <a:lnTo>
                    <a:pt x="270540" y="1142999"/>
                  </a:lnTo>
                  <a:lnTo>
                    <a:pt x="291392" y="1117599"/>
                  </a:lnTo>
                  <a:lnTo>
                    <a:pt x="312915" y="1104899"/>
                  </a:lnTo>
                  <a:lnTo>
                    <a:pt x="360293" y="1104899"/>
                  </a:lnTo>
                  <a:lnTo>
                    <a:pt x="338467" y="1092199"/>
                  </a:lnTo>
                  <a:lnTo>
                    <a:pt x="362915" y="1066799"/>
                  </a:lnTo>
                  <a:lnTo>
                    <a:pt x="316382" y="1066799"/>
                  </a:lnTo>
                  <a:lnTo>
                    <a:pt x="283194" y="1028699"/>
                  </a:lnTo>
                  <a:lnTo>
                    <a:pt x="253601" y="990599"/>
                  </a:lnTo>
                  <a:lnTo>
                    <a:pt x="227858" y="939799"/>
                  </a:lnTo>
                  <a:lnTo>
                    <a:pt x="206222" y="901699"/>
                  </a:lnTo>
                  <a:lnTo>
                    <a:pt x="188948" y="850899"/>
                  </a:lnTo>
                  <a:lnTo>
                    <a:pt x="176293" y="800099"/>
                  </a:lnTo>
                  <a:lnTo>
                    <a:pt x="168512" y="749299"/>
                  </a:lnTo>
                  <a:lnTo>
                    <a:pt x="165862" y="698499"/>
                  </a:lnTo>
                  <a:lnTo>
                    <a:pt x="168026" y="647699"/>
                  </a:lnTo>
                  <a:lnTo>
                    <a:pt x="174393" y="596899"/>
                  </a:lnTo>
                  <a:lnTo>
                    <a:pt x="184775" y="558799"/>
                  </a:lnTo>
                  <a:lnTo>
                    <a:pt x="198985" y="507999"/>
                  </a:lnTo>
                  <a:lnTo>
                    <a:pt x="216833" y="469899"/>
                  </a:lnTo>
                  <a:lnTo>
                    <a:pt x="238132" y="431799"/>
                  </a:lnTo>
                  <a:lnTo>
                    <a:pt x="262694" y="393699"/>
                  </a:lnTo>
                  <a:lnTo>
                    <a:pt x="290331" y="355599"/>
                  </a:lnTo>
                  <a:lnTo>
                    <a:pt x="320854" y="330199"/>
                  </a:lnTo>
                  <a:lnTo>
                    <a:pt x="354076" y="292099"/>
                  </a:lnTo>
                  <a:lnTo>
                    <a:pt x="389808" y="266699"/>
                  </a:lnTo>
                  <a:lnTo>
                    <a:pt x="427863" y="241299"/>
                  </a:lnTo>
                  <a:lnTo>
                    <a:pt x="468053" y="215899"/>
                  </a:lnTo>
                  <a:lnTo>
                    <a:pt x="510189" y="203199"/>
                  </a:lnTo>
                  <a:lnTo>
                    <a:pt x="599548" y="177799"/>
                  </a:lnTo>
                  <a:lnTo>
                    <a:pt x="646395" y="165099"/>
                  </a:lnTo>
                  <a:lnTo>
                    <a:pt x="754367" y="165099"/>
                  </a:lnTo>
                  <a:lnTo>
                    <a:pt x="754367" y="139699"/>
                  </a:lnTo>
                  <a:close/>
                </a:path>
                <a:path w="754379" h="2336800">
                  <a:moveTo>
                    <a:pt x="493266" y="1028699"/>
                  </a:moveTo>
                  <a:lnTo>
                    <a:pt x="440182" y="1028699"/>
                  </a:lnTo>
                  <a:lnTo>
                    <a:pt x="471304" y="1054099"/>
                  </a:lnTo>
                  <a:lnTo>
                    <a:pt x="504340" y="1079499"/>
                  </a:lnTo>
                  <a:lnTo>
                    <a:pt x="539117" y="1092199"/>
                  </a:lnTo>
                  <a:lnTo>
                    <a:pt x="575462" y="1104899"/>
                  </a:lnTo>
                  <a:lnTo>
                    <a:pt x="501229" y="1130299"/>
                  </a:lnTo>
                  <a:lnTo>
                    <a:pt x="465804" y="1142999"/>
                  </a:lnTo>
                  <a:lnTo>
                    <a:pt x="431634" y="1155699"/>
                  </a:lnTo>
                  <a:lnTo>
                    <a:pt x="506758" y="1155699"/>
                  </a:lnTo>
                  <a:lnTo>
                    <a:pt x="551407" y="1142999"/>
                  </a:lnTo>
                  <a:lnTo>
                    <a:pt x="645446" y="1117599"/>
                  </a:lnTo>
                  <a:lnTo>
                    <a:pt x="754367" y="1117599"/>
                  </a:lnTo>
                  <a:lnTo>
                    <a:pt x="754367" y="1092199"/>
                  </a:lnTo>
                  <a:lnTo>
                    <a:pt x="646099" y="1092199"/>
                  </a:lnTo>
                  <a:lnTo>
                    <a:pt x="599500" y="1079499"/>
                  </a:lnTo>
                  <a:lnTo>
                    <a:pt x="554987" y="1066799"/>
                  </a:lnTo>
                  <a:lnTo>
                    <a:pt x="512910" y="1041399"/>
                  </a:lnTo>
                  <a:lnTo>
                    <a:pt x="493266" y="1028699"/>
                  </a:lnTo>
                  <a:close/>
                </a:path>
                <a:path w="754379" h="2336800">
                  <a:moveTo>
                    <a:pt x="754367" y="1079499"/>
                  </a:moveTo>
                  <a:lnTo>
                    <a:pt x="739623" y="1092199"/>
                  </a:lnTo>
                  <a:lnTo>
                    <a:pt x="754367" y="1092199"/>
                  </a:lnTo>
                  <a:lnTo>
                    <a:pt x="754367" y="1079499"/>
                  </a:lnTo>
                  <a:close/>
                </a:path>
                <a:path w="754379" h="2336800">
                  <a:moveTo>
                    <a:pt x="754367" y="279399"/>
                  </a:moveTo>
                  <a:lnTo>
                    <a:pt x="645215" y="279399"/>
                  </a:lnTo>
                  <a:lnTo>
                    <a:pt x="597644" y="292099"/>
                  </a:lnTo>
                  <a:lnTo>
                    <a:pt x="552042" y="304799"/>
                  </a:lnTo>
                  <a:lnTo>
                    <a:pt x="508729" y="317499"/>
                  </a:lnTo>
                  <a:lnTo>
                    <a:pt x="468024" y="342899"/>
                  </a:lnTo>
                  <a:lnTo>
                    <a:pt x="430246" y="368299"/>
                  </a:lnTo>
                  <a:lnTo>
                    <a:pt x="395716" y="393699"/>
                  </a:lnTo>
                  <a:lnTo>
                    <a:pt x="364752" y="431799"/>
                  </a:lnTo>
                  <a:lnTo>
                    <a:pt x="337676" y="469899"/>
                  </a:lnTo>
                  <a:lnTo>
                    <a:pt x="314805" y="507999"/>
                  </a:lnTo>
                  <a:lnTo>
                    <a:pt x="296461" y="558799"/>
                  </a:lnTo>
                  <a:lnTo>
                    <a:pt x="282962" y="596899"/>
                  </a:lnTo>
                  <a:lnTo>
                    <a:pt x="274628" y="647699"/>
                  </a:lnTo>
                  <a:lnTo>
                    <a:pt x="271780" y="698499"/>
                  </a:lnTo>
                  <a:lnTo>
                    <a:pt x="275087" y="749299"/>
                  </a:lnTo>
                  <a:lnTo>
                    <a:pt x="284741" y="800099"/>
                  </a:lnTo>
                  <a:lnTo>
                    <a:pt x="300340" y="850899"/>
                  </a:lnTo>
                  <a:lnTo>
                    <a:pt x="321481" y="901699"/>
                  </a:lnTo>
                  <a:lnTo>
                    <a:pt x="347762" y="939799"/>
                  </a:lnTo>
                  <a:lnTo>
                    <a:pt x="378780" y="977899"/>
                  </a:lnTo>
                  <a:lnTo>
                    <a:pt x="414134" y="1015999"/>
                  </a:lnTo>
                  <a:lnTo>
                    <a:pt x="388825" y="1028699"/>
                  </a:lnTo>
                  <a:lnTo>
                    <a:pt x="364082" y="1041399"/>
                  </a:lnTo>
                  <a:lnTo>
                    <a:pt x="339926" y="1054099"/>
                  </a:lnTo>
                  <a:lnTo>
                    <a:pt x="316382" y="1066799"/>
                  </a:lnTo>
                  <a:lnTo>
                    <a:pt x="362915" y="1066799"/>
                  </a:lnTo>
                  <a:lnTo>
                    <a:pt x="388038" y="1054099"/>
                  </a:lnTo>
                  <a:lnTo>
                    <a:pt x="413805" y="1041399"/>
                  </a:lnTo>
                  <a:lnTo>
                    <a:pt x="440182" y="1028699"/>
                  </a:lnTo>
                  <a:lnTo>
                    <a:pt x="493266" y="1028699"/>
                  </a:lnTo>
                  <a:lnTo>
                    <a:pt x="473621" y="1015999"/>
                  </a:lnTo>
                  <a:lnTo>
                    <a:pt x="526404" y="1003299"/>
                  </a:lnTo>
                  <a:lnTo>
                    <a:pt x="445084" y="1003299"/>
                  </a:lnTo>
                  <a:lnTo>
                    <a:pt x="409604" y="965199"/>
                  </a:lnTo>
                  <a:lnTo>
                    <a:pt x="378418" y="927099"/>
                  </a:lnTo>
                  <a:lnTo>
                    <a:pt x="351950" y="888999"/>
                  </a:lnTo>
                  <a:lnTo>
                    <a:pt x="330625" y="850899"/>
                  </a:lnTo>
                  <a:lnTo>
                    <a:pt x="314867" y="800099"/>
                  </a:lnTo>
                  <a:lnTo>
                    <a:pt x="305101" y="749299"/>
                  </a:lnTo>
                  <a:lnTo>
                    <a:pt x="301752" y="698499"/>
                  </a:lnTo>
                  <a:lnTo>
                    <a:pt x="304817" y="647699"/>
                  </a:lnTo>
                  <a:lnTo>
                    <a:pt x="313766" y="596899"/>
                  </a:lnTo>
                  <a:lnTo>
                    <a:pt x="328227" y="558799"/>
                  </a:lnTo>
                  <a:lnTo>
                    <a:pt x="347830" y="507999"/>
                  </a:lnTo>
                  <a:lnTo>
                    <a:pt x="372203" y="469899"/>
                  </a:lnTo>
                  <a:lnTo>
                    <a:pt x="400977" y="431799"/>
                  </a:lnTo>
                  <a:lnTo>
                    <a:pt x="433779" y="406399"/>
                  </a:lnTo>
                  <a:lnTo>
                    <a:pt x="470240" y="380999"/>
                  </a:lnTo>
                  <a:lnTo>
                    <a:pt x="509988" y="355599"/>
                  </a:lnTo>
                  <a:lnTo>
                    <a:pt x="552653" y="330199"/>
                  </a:lnTo>
                  <a:lnTo>
                    <a:pt x="597862" y="317499"/>
                  </a:lnTo>
                  <a:lnTo>
                    <a:pt x="645247" y="304799"/>
                  </a:lnTo>
                  <a:lnTo>
                    <a:pt x="754367" y="304799"/>
                  </a:lnTo>
                  <a:lnTo>
                    <a:pt x="754367" y="279399"/>
                  </a:lnTo>
                  <a:close/>
                </a:path>
                <a:path w="754379" h="2336800">
                  <a:moveTo>
                    <a:pt x="754367" y="419099"/>
                  </a:moveTo>
                  <a:lnTo>
                    <a:pt x="603896" y="419099"/>
                  </a:lnTo>
                  <a:lnTo>
                    <a:pt x="562765" y="444499"/>
                  </a:lnTo>
                  <a:lnTo>
                    <a:pt x="525188" y="469899"/>
                  </a:lnTo>
                  <a:lnTo>
                    <a:pt x="491759" y="495299"/>
                  </a:lnTo>
                  <a:lnTo>
                    <a:pt x="463074" y="533399"/>
                  </a:lnTo>
                  <a:lnTo>
                    <a:pt x="439727" y="571499"/>
                  </a:lnTo>
                  <a:lnTo>
                    <a:pt x="422314" y="609599"/>
                  </a:lnTo>
                  <a:lnTo>
                    <a:pt x="411430" y="647699"/>
                  </a:lnTo>
                  <a:lnTo>
                    <a:pt x="407670" y="698499"/>
                  </a:lnTo>
                  <a:lnTo>
                    <a:pt x="412058" y="749299"/>
                  </a:lnTo>
                  <a:lnTo>
                    <a:pt x="424720" y="800099"/>
                  </a:lnTo>
                  <a:lnTo>
                    <a:pt x="444904" y="838199"/>
                  </a:lnTo>
                  <a:lnTo>
                    <a:pt x="471855" y="876299"/>
                  </a:lnTo>
                  <a:lnTo>
                    <a:pt x="504822" y="914399"/>
                  </a:lnTo>
                  <a:lnTo>
                    <a:pt x="543050" y="939799"/>
                  </a:lnTo>
                  <a:lnTo>
                    <a:pt x="585787" y="965199"/>
                  </a:lnTo>
                  <a:lnTo>
                    <a:pt x="549536" y="965199"/>
                  </a:lnTo>
                  <a:lnTo>
                    <a:pt x="513969" y="977899"/>
                  </a:lnTo>
                  <a:lnTo>
                    <a:pt x="445084" y="1003299"/>
                  </a:lnTo>
                  <a:lnTo>
                    <a:pt x="526404" y="1003299"/>
                  </a:lnTo>
                  <a:lnTo>
                    <a:pt x="580932" y="990599"/>
                  </a:lnTo>
                  <a:lnTo>
                    <a:pt x="637009" y="990599"/>
                  </a:lnTo>
                  <a:lnTo>
                    <a:pt x="694436" y="977899"/>
                  </a:lnTo>
                  <a:lnTo>
                    <a:pt x="754367" y="977899"/>
                  </a:lnTo>
                  <a:lnTo>
                    <a:pt x="754367" y="952499"/>
                  </a:lnTo>
                  <a:lnTo>
                    <a:pt x="648337" y="952499"/>
                  </a:lnTo>
                  <a:lnTo>
                    <a:pt x="604925" y="939799"/>
                  </a:lnTo>
                  <a:lnTo>
                    <a:pt x="564929" y="914399"/>
                  </a:lnTo>
                  <a:lnTo>
                    <a:pt x="529082" y="888999"/>
                  </a:lnTo>
                  <a:lnTo>
                    <a:pt x="498112" y="863599"/>
                  </a:lnTo>
                  <a:lnTo>
                    <a:pt x="472753" y="825499"/>
                  </a:lnTo>
                  <a:lnTo>
                    <a:pt x="453734" y="787399"/>
                  </a:lnTo>
                  <a:lnTo>
                    <a:pt x="441786" y="749299"/>
                  </a:lnTo>
                  <a:lnTo>
                    <a:pt x="437642" y="698499"/>
                  </a:lnTo>
                  <a:lnTo>
                    <a:pt x="441786" y="647699"/>
                  </a:lnTo>
                  <a:lnTo>
                    <a:pt x="453734" y="609599"/>
                  </a:lnTo>
                  <a:lnTo>
                    <a:pt x="472753" y="571499"/>
                  </a:lnTo>
                  <a:lnTo>
                    <a:pt x="498112" y="533399"/>
                  </a:lnTo>
                  <a:lnTo>
                    <a:pt x="529082" y="495299"/>
                  </a:lnTo>
                  <a:lnTo>
                    <a:pt x="564929" y="469899"/>
                  </a:lnTo>
                  <a:lnTo>
                    <a:pt x="604925" y="457199"/>
                  </a:lnTo>
                  <a:lnTo>
                    <a:pt x="648337" y="444499"/>
                  </a:lnTo>
                  <a:lnTo>
                    <a:pt x="754367" y="444499"/>
                  </a:lnTo>
                  <a:lnTo>
                    <a:pt x="754367" y="419099"/>
                  </a:lnTo>
                  <a:close/>
                </a:path>
                <a:path w="754379" h="2336800">
                  <a:moveTo>
                    <a:pt x="754367" y="977899"/>
                  </a:moveTo>
                  <a:lnTo>
                    <a:pt x="694436" y="977899"/>
                  </a:lnTo>
                  <a:lnTo>
                    <a:pt x="709547" y="990599"/>
                  </a:lnTo>
                  <a:lnTo>
                    <a:pt x="754367" y="990599"/>
                  </a:lnTo>
                  <a:lnTo>
                    <a:pt x="754367" y="977899"/>
                  </a:lnTo>
                  <a:close/>
                </a:path>
                <a:path w="754379" h="2336800">
                  <a:moveTo>
                    <a:pt x="724854" y="406399"/>
                  </a:moveTo>
                  <a:lnTo>
                    <a:pt x="694436" y="406399"/>
                  </a:lnTo>
                  <a:lnTo>
                    <a:pt x="647984" y="419099"/>
                  </a:lnTo>
                  <a:lnTo>
                    <a:pt x="739732" y="419099"/>
                  </a:lnTo>
                  <a:lnTo>
                    <a:pt x="724854" y="406399"/>
                  </a:lnTo>
                  <a:close/>
                </a:path>
                <a:path w="754379" h="2336800">
                  <a:moveTo>
                    <a:pt x="754367" y="165099"/>
                  </a:moveTo>
                  <a:lnTo>
                    <a:pt x="739548" y="165099"/>
                  </a:lnTo>
                  <a:lnTo>
                    <a:pt x="754367" y="177799"/>
                  </a:lnTo>
                  <a:lnTo>
                    <a:pt x="754367" y="165099"/>
                  </a:lnTo>
                  <a:close/>
                </a:path>
              </a:pathLst>
            </a:custGeom>
            <a:solidFill>
              <a:srgbClr val="D9E021"/>
            </a:solidFill>
          </p:spPr>
          <p:txBody>
            <a:bodyPr wrap="square" lIns="0" tIns="0" rIns="0" bIns="0" rtlCol="0"/>
            <a:lstStyle/>
            <a:p>
              <a:endParaRPr/>
            </a:p>
          </p:txBody>
        </p:sp>
        <p:sp>
          <p:nvSpPr>
            <p:cNvPr id="47" name="object 24">
              <a:extLst>
                <a:ext uri="{FF2B5EF4-FFF2-40B4-BE49-F238E27FC236}">
                  <a16:creationId xmlns:a16="http://schemas.microsoft.com/office/drawing/2014/main" id="{40A66E42-26EC-284C-9015-CDE3671754A1}"/>
                </a:ext>
              </a:extLst>
            </p:cNvPr>
            <p:cNvSpPr/>
            <p:nvPr/>
          </p:nvSpPr>
          <p:spPr>
            <a:xfrm>
              <a:off x="3074438" y="3264860"/>
              <a:ext cx="1099185" cy="2336800"/>
            </a:xfrm>
            <a:custGeom>
              <a:avLst/>
              <a:gdLst/>
              <a:ahLst/>
              <a:cxnLst/>
              <a:rect l="l" t="t" r="r" b="b"/>
              <a:pathLst>
                <a:path w="1099185" h="2336800">
                  <a:moveTo>
                    <a:pt x="930684" y="1193800"/>
                  </a:moveTo>
                  <a:lnTo>
                    <a:pt x="889139" y="1193800"/>
                  </a:lnTo>
                  <a:lnTo>
                    <a:pt x="921287" y="1231900"/>
                  </a:lnTo>
                  <a:lnTo>
                    <a:pt x="950697" y="1270000"/>
                  </a:lnTo>
                  <a:lnTo>
                    <a:pt x="977215" y="1308100"/>
                  </a:lnTo>
                  <a:lnTo>
                    <a:pt x="1000691" y="1358900"/>
                  </a:lnTo>
                  <a:lnTo>
                    <a:pt x="1020972" y="1397000"/>
                  </a:lnTo>
                  <a:lnTo>
                    <a:pt x="1037906" y="1447800"/>
                  </a:lnTo>
                  <a:lnTo>
                    <a:pt x="1051341" y="1498600"/>
                  </a:lnTo>
                  <a:lnTo>
                    <a:pt x="1061126" y="1549400"/>
                  </a:lnTo>
                  <a:lnTo>
                    <a:pt x="1067108" y="1600200"/>
                  </a:lnTo>
                  <a:lnTo>
                    <a:pt x="1069136" y="1651000"/>
                  </a:lnTo>
                  <a:lnTo>
                    <a:pt x="1067465" y="1701800"/>
                  </a:lnTo>
                  <a:lnTo>
                    <a:pt x="1062526" y="1739900"/>
                  </a:lnTo>
                  <a:lnTo>
                    <a:pt x="1054432" y="1790700"/>
                  </a:lnTo>
                  <a:lnTo>
                    <a:pt x="1043298" y="1828800"/>
                  </a:lnTo>
                  <a:lnTo>
                    <a:pt x="1029236" y="1879600"/>
                  </a:lnTo>
                  <a:lnTo>
                    <a:pt x="1012359" y="1917700"/>
                  </a:lnTo>
                  <a:lnTo>
                    <a:pt x="992782" y="1955800"/>
                  </a:lnTo>
                  <a:lnTo>
                    <a:pt x="970617" y="1993900"/>
                  </a:lnTo>
                  <a:lnTo>
                    <a:pt x="945977" y="2032000"/>
                  </a:lnTo>
                  <a:lnTo>
                    <a:pt x="918976" y="2070100"/>
                  </a:lnTo>
                  <a:lnTo>
                    <a:pt x="889728" y="2108200"/>
                  </a:lnTo>
                  <a:lnTo>
                    <a:pt x="858345" y="2133600"/>
                  </a:lnTo>
                  <a:lnTo>
                    <a:pt x="824941" y="2159000"/>
                  </a:lnTo>
                  <a:lnTo>
                    <a:pt x="789628" y="2184400"/>
                  </a:lnTo>
                  <a:lnTo>
                    <a:pt x="752522" y="2209800"/>
                  </a:lnTo>
                  <a:lnTo>
                    <a:pt x="713734" y="2235200"/>
                  </a:lnTo>
                  <a:lnTo>
                    <a:pt x="673378" y="2260600"/>
                  </a:lnTo>
                  <a:lnTo>
                    <a:pt x="588415" y="2286000"/>
                  </a:lnTo>
                  <a:lnTo>
                    <a:pt x="498540" y="2311400"/>
                  </a:lnTo>
                  <a:lnTo>
                    <a:pt x="0" y="2311400"/>
                  </a:lnTo>
                  <a:lnTo>
                    <a:pt x="0" y="2336800"/>
                  </a:lnTo>
                  <a:lnTo>
                    <a:pt x="499422" y="2336800"/>
                  </a:lnTo>
                  <a:lnTo>
                    <a:pt x="545053" y="2324100"/>
                  </a:lnTo>
                  <a:lnTo>
                    <a:pt x="589627" y="2324100"/>
                  </a:lnTo>
                  <a:lnTo>
                    <a:pt x="633041" y="2298700"/>
                  </a:lnTo>
                  <a:lnTo>
                    <a:pt x="675191" y="2286000"/>
                  </a:lnTo>
                  <a:lnTo>
                    <a:pt x="715972" y="2273300"/>
                  </a:lnTo>
                  <a:lnTo>
                    <a:pt x="755281" y="2247900"/>
                  </a:lnTo>
                  <a:lnTo>
                    <a:pt x="793014" y="2222500"/>
                  </a:lnTo>
                  <a:lnTo>
                    <a:pt x="829066" y="2197100"/>
                  </a:lnTo>
                  <a:lnTo>
                    <a:pt x="863334" y="2171700"/>
                  </a:lnTo>
                  <a:lnTo>
                    <a:pt x="895713" y="2133600"/>
                  </a:lnTo>
                  <a:lnTo>
                    <a:pt x="926100" y="2108200"/>
                  </a:lnTo>
                  <a:lnTo>
                    <a:pt x="954390" y="2070100"/>
                  </a:lnTo>
                  <a:lnTo>
                    <a:pt x="980480" y="2032000"/>
                  </a:lnTo>
                  <a:lnTo>
                    <a:pt x="1004265" y="1993900"/>
                  </a:lnTo>
                  <a:lnTo>
                    <a:pt x="1025641" y="1955800"/>
                  </a:lnTo>
                  <a:lnTo>
                    <a:pt x="1044505" y="1917700"/>
                  </a:lnTo>
                  <a:lnTo>
                    <a:pt x="1060752" y="1879600"/>
                  </a:lnTo>
                  <a:lnTo>
                    <a:pt x="1074278" y="1828800"/>
                  </a:lnTo>
                  <a:lnTo>
                    <a:pt x="1084980" y="1790700"/>
                  </a:lnTo>
                  <a:lnTo>
                    <a:pt x="1092753" y="1739900"/>
                  </a:lnTo>
                  <a:lnTo>
                    <a:pt x="1097492" y="1701800"/>
                  </a:lnTo>
                  <a:lnTo>
                    <a:pt x="1099096" y="1651000"/>
                  </a:lnTo>
                  <a:lnTo>
                    <a:pt x="1097334" y="1600200"/>
                  </a:lnTo>
                  <a:lnTo>
                    <a:pt x="1092129" y="1549400"/>
                  </a:lnTo>
                  <a:lnTo>
                    <a:pt x="1083602" y="1498600"/>
                  </a:lnTo>
                  <a:lnTo>
                    <a:pt x="1071871" y="1460500"/>
                  </a:lnTo>
                  <a:lnTo>
                    <a:pt x="1057058" y="1409700"/>
                  </a:lnTo>
                  <a:lnTo>
                    <a:pt x="1039281" y="1371600"/>
                  </a:lnTo>
                  <a:lnTo>
                    <a:pt x="1018662" y="1320800"/>
                  </a:lnTo>
                  <a:lnTo>
                    <a:pt x="995320" y="1282700"/>
                  </a:lnTo>
                  <a:lnTo>
                    <a:pt x="969375" y="1244600"/>
                  </a:lnTo>
                  <a:lnTo>
                    <a:pt x="940948" y="1206500"/>
                  </a:lnTo>
                  <a:lnTo>
                    <a:pt x="930684" y="1193800"/>
                  </a:lnTo>
                  <a:close/>
                </a:path>
                <a:path w="1099185" h="2336800">
                  <a:moveTo>
                    <a:pt x="828285" y="1282700"/>
                  </a:moveTo>
                  <a:lnTo>
                    <a:pt x="782726" y="1282700"/>
                  </a:lnTo>
                  <a:lnTo>
                    <a:pt x="815914" y="1320800"/>
                  </a:lnTo>
                  <a:lnTo>
                    <a:pt x="845507" y="1358900"/>
                  </a:lnTo>
                  <a:lnTo>
                    <a:pt x="871249" y="1397000"/>
                  </a:lnTo>
                  <a:lnTo>
                    <a:pt x="892886" y="1447800"/>
                  </a:lnTo>
                  <a:lnTo>
                    <a:pt x="910159" y="1498600"/>
                  </a:lnTo>
                  <a:lnTo>
                    <a:pt x="922815" y="1549400"/>
                  </a:lnTo>
                  <a:lnTo>
                    <a:pt x="930596" y="1600200"/>
                  </a:lnTo>
                  <a:lnTo>
                    <a:pt x="933246" y="1651000"/>
                  </a:lnTo>
                  <a:lnTo>
                    <a:pt x="931082" y="1701800"/>
                  </a:lnTo>
                  <a:lnTo>
                    <a:pt x="924715" y="1739900"/>
                  </a:lnTo>
                  <a:lnTo>
                    <a:pt x="914332" y="1790700"/>
                  </a:lnTo>
                  <a:lnTo>
                    <a:pt x="900123" y="1828800"/>
                  </a:lnTo>
                  <a:lnTo>
                    <a:pt x="882275" y="1879600"/>
                  </a:lnTo>
                  <a:lnTo>
                    <a:pt x="860975" y="1917700"/>
                  </a:lnTo>
                  <a:lnTo>
                    <a:pt x="836413" y="1955800"/>
                  </a:lnTo>
                  <a:lnTo>
                    <a:pt x="808776" y="1993900"/>
                  </a:lnTo>
                  <a:lnTo>
                    <a:pt x="778252" y="2019300"/>
                  </a:lnTo>
                  <a:lnTo>
                    <a:pt x="745030" y="2057400"/>
                  </a:lnTo>
                  <a:lnTo>
                    <a:pt x="709297" y="2082800"/>
                  </a:lnTo>
                  <a:lnTo>
                    <a:pt x="671241" y="2108200"/>
                  </a:lnTo>
                  <a:lnTo>
                    <a:pt x="631050" y="2120900"/>
                  </a:lnTo>
                  <a:lnTo>
                    <a:pt x="588913" y="2146300"/>
                  </a:lnTo>
                  <a:lnTo>
                    <a:pt x="499551" y="2171700"/>
                  </a:lnTo>
                  <a:lnTo>
                    <a:pt x="0" y="2171700"/>
                  </a:lnTo>
                  <a:lnTo>
                    <a:pt x="0" y="2209800"/>
                  </a:lnTo>
                  <a:lnTo>
                    <a:pt x="454526" y="2209800"/>
                  </a:lnTo>
                  <a:lnTo>
                    <a:pt x="546957" y="2184400"/>
                  </a:lnTo>
                  <a:lnTo>
                    <a:pt x="591065" y="2171700"/>
                  </a:lnTo>
                  <a:lnTo>
                    <a:pt x="633544" y="2159000"/>
                  </a:lnTo>
                  <a:lnTo>
                    <a:pt x="674227" y="2133600"/>
                  </a:lnTo>
                  <a:lnTo>
                    <a:pt x="712945" y="2108200"/>
                  </a:lnTo>
                  <a:lnTo>
                    <a:pt x="749531" y="2082800"/>
                  </a:lnTo>
                  <a:lnTo>
                    <a:pt x="783816" y="2057400"/>
                  </a:lnTo>
                  <a:lnTo>
                    <a:pt x="815633" y="2032000"/>
                  </a:lnTo>
                  <a:lnTo>
                    <a:pt x="844814" y="1993900"/>
                  </a:lnTo>
                  <a:lnTo>
                    <a:pt x="871191" y="1955800"/>
                  </a:lnTo>
                  <a:lnTo>
                    <a:pt x="894595" y="1917700"/>
                  </a:lnTo>
                  <a:lnTo>
                    <a:pt x="914860" y="1879600"/>
                  </a:lnTo>
                  <a:lnTo>
                    <a:pt x="931817" y="1828800"/>
                  </a:lnTo>
                  <a:lnTo>
                    <a:pt x="945297" y="1790700"/>
                  </a:lnTo>
                  <a:lnTo>
                    <a:pt x="955134" y="1739900"/>
                  </a:lnTo>
                  <a:lnTo>
                    <a:pt x="961160" y="1701800"/>
                  </a:lnTo>
                  <a:lnTo>
                    <a:pt x="963206" y="1651000"/>
                  </a:lnTo>
                  <a:lnTo>
                    <a:pt x="961044" y="1600200"/>
                  </a:lnTo>
                  <a:lnTo>
                    <a:pt x="954681" y="1549400"/>
                  </a:lnTo>
                  <a:lnTo>
                    <a:pt x="944300" y="1498600"/>
                  </a:lnTo>
                  <a:lnTo>
                    <a:pt x="930083" y="1460500"/>
                  </a:lnTo>
                  <a:lnTo>
                    <a:pt x="912212" y="1409700"/>
                  </a:lnTo>
                  <a:lnTo>
                    <a:pt x="890870" y="1371600"/>
                  </a:lnTo>
                  <a:lnTo>
                    <a:pt x="866240" y="1333500"/>
                  </a:lnTo>
                  <a:lnTo>
                    <a:pt x="838505" y="1295400"/>
                  </a:lnTo>
                  <a:lnTo>
                    <a:pt x="828285" y="1282700"/>
                  </a:lnTo>
                  <a:close/>
                </a:path>
                <a:path w="1099185" h="2336800">
                  <a:moveTo>
                    <a:pt x="539527" y="444500"/>
                  </a:moveTo>
                  <a:lnTo>
                    <a:pt x="452810" y="444500"/>
                  </a:lnTo>
                  <a:lnTo>
                    <a:pt x="495846" y="457200"/>
                  </a:lnTo>
                  <a:lnTo>
                    <a:pt x="535475" y="482600"/>
                  </a:lnTo>
                  <a:lnTo>
                    <a:pt x="570978" y="508000"/>
                  </a:lnTo>
                  <a:lnTo>
                    <a:pt x="601638" y="533400"/>
                  </a:lnTo>
                  <a:lnTo>
                    <a:pt x="626735" y="571500"/>
                  </a:lnTo>
                  <a:lnTo>
                    <a:pt x="645551" y="609600"/>
                  </a:lnTo>
                  <a:lnTo>
                    <a:pt x="657368" y="647700"/>
                  </a:lnTo>
                  <a:lnTo>
                    <a:pt x="661466" y="698500"/>
                  </a:lnTo>
                  <a:lnTo>
                    <a:pt x="657321" y="749300"/>
                  </a:lnTo>
                  <a:lnTo>
                    <a:pt x="645374" y="787400"/>
                  </a:lnTo>
                  <a:lnTo>
                    <a:pt x="626355" y="825500"/>
                  </a:lnTo>
                  <a:lnTo>
                    <a:pt x="600994" y="863600"/>
                  </a:lnTo>
                  <a:lnTo>
                    <a:pt x="570024" y="889000"/>
                  </a:lnTo>
                  <a:lnTo>
                    <a:pt x="534175" y="914400"/>
                  </a:lnTo>
                  <a:lnTo>
                    <a:pt x="494177" y="939800"/>
                  </a:lnTo>
                  <a:lnTo>
                    <a:pt x="450762" y="952500"/>
                  </a:lnTo>
                  <a:lnTo>
                    <a:pt x="0" y="952500"/>
                  </a:lnTo>
                  <a:lnTo>
                    <a:pt x="0" y="977900"/>
                  </a:lnTo>
                  <a:lnTo>
                    <a:pt x="404660" y="977900"/>
                  </a:lnTo>
                  <a:lnTo>
                    <a:pt x="462093" y="990600"/>
                  </a:lnTo>
                  <a:lnTo>
                    <a:pt x="518172" y="990600"/>
                  </a:lnTo>
                  <a:lnTo>
                    <a:pt x="625475" y="1016000"/>
                  </a:lnTo>
                  <a:lnTo>
                    <a:pt x="586209" y="1041400"/>
                  </a:lnTo>
                  <a:lnTo>
                    <a:pt x="544159" y="1066800"/>
                  </a:lnTo>
                  <a:lnTo>
                    <a:pt x="499675" y="1079500"/>
                  </a:lnTo>
                  <a:lnTo>
                    <a:pt x="453105" y="1092200"/>
                  </a:lnTo>
                  <a:lnTo>
                    <a:pt x="0" y="1092200"/>
                  </a:lnTo>
                  <a:lnTo>
                    <a:pt x="0" y="1117600"/>
                  </a:lnTo>
                  <a:lnTo>
                    <a:pt x="453654" y="1117600"/>
                  </a:lnTo>
                  <a:lnTo>
                    <a:pt x="547695" y="1143000"/>
                  </a:lnTo>
                  <a:lnTo>
                    <a:pt x="592345" y="1155700"/>
                  </a:lnTo>
                  <a:lnTo>
                    <a:pt x="635152" y="1168400"/>
                  </a:lnTo>
                  <a:lnTo>
                    <a:pt x="592368" y="1193800"/>
                  </a:lnTo>
                  <a:lnTo>
                    <a:pt x="547742" y="1206500"/>
                  </a:lnTo>
                  <a:lnTo>
                    <a:pt x="501472" y="1219200"/>
                  </a:lnTo>
                  <a:lnTo>
                    <a:pt x="453758" y="1219200"/>
                  </a:lnTo>
                  <a:lnTo>
                    <a:pt x="404799" y="1231900"/>
                  </a:lnTo>
                  <a:lnTo>
                    <a:pt x="0" y="1231900"/>
                  </a:lnTo>
                  <a:lnTo>
                    <a:pt x="0" y="1257300"/>
                  </a:lnTo>
                  <a:lnTo>
                    <a:pt x="453002" y="1257300"/>
                  </a:lnTo>
                  <a:lnTo>
                    <a:pt x="499605" y="1270000"/>
                  </a:lnTo>
                  <a:lnTo>
                    <a:pt x="544117" y="1282700"/>
                  </a:lnTo>
                  <a:lnTo>
                    <a:pt x="586191" y="1295400"/>
                  </a:lnTo>
                  <a:lnTo>
                    <a:pt x="625475" y="1320800"/>
                  </a:lnTo>
                  <a:lnTo>
                    <a:pt x="572698" y="1346200"/>
                  </a:lnTo>
                  <a:lnTo>
                    <a:pt x="654024" y="1346200"/>
                  </a:lnTo>
                  <a:lnTo>
                    <a:pt x="689504" y="1384300"/>
                  </a:lnTo>
                  <a:lnTo>
                    <a:pt x="720690" y="1409700"/>
                  </a:lnTo>
                  <a:lnTo>
                    <a:pt x="747158" y="1460500"/>
                  </a:lnTo>
                  <a:lnTo>
                    <a:pt x="768483" y="1498600"/>
                  </a:lnTo>
                  <a:lnTo>
                    <a:pt x="784241" y="1549400"/>
                  </a:lnTo>
                  <a:lnTo>
                    <a:pt x="794007" y="1600200"/>
                  </a:lnTo>
                  <a:lnTo>
                    <a:pt x="797356" y="1651000"/>
                  </a:lnTo>
                  <a:lnTo>
                    <a:pt x="794291" y="1701800"/>
                  </a:lnTo>
                  <a:lnTo>
                    <a:pt x="785342" y="1739900"/>
                  </a:lnTo>
                  <a:lnTo>
                    <a:pt x="770881" y="1790700"/>
                  </a:lnTo>
                  <a:lnTo>
                    <a:pt x="751278" y="1828800"/>
                  </a:lnTo>
                  <a:lnTo>
                    <a:pt x="726904" y="1866900"/>
                  </a:lnTo>
                  <a:lnTo>
                    <a:pt x="698130" y="1905000"/>
                  </a:lnTo>
                  <a:lnTo>
                    <a:pt x="665326" y="1943100"/>
                  </a:lnTo>
                  <a:lnTo>
                    <a:pt x="628865" y="1968500"/>
                  </a:lnTo>
                  <a:lnTo>
                    <a:pt x="589115" y="1993900"/>
                  </a:lnTo>
                  <a:lnTo>
                    <a:pt x="546450" y="2019300"/>
                  </a:lnTo>
                  <a:lnTo>
                    <a:pt x="501238" y="2032000"/>
                  </a:lnTo>
                  <a:lnTo>
                    <a:pt x="453851" y="2032000"/>
                  </a:lnTo>
                  <a:lnTo>
                    <a:pt x="404660" y="2044700"/>
                  </a:lnTo>
                  <a:lnTo>
                    <a:pt x="0" y="2044700"/>
                  </a:lnTo>
                  <a:lnTo>
                    <a:pt x="0" y="2070100"/>
                  </a:lnTo>
                  <a:lnTo>
                    <a:pt x="454006" y="2070100"/>
                  </a:lnTo>
                  <a:lnTo>
                    <a:pt x="501563" y="2057400"/>
                  </a:lnTo>
                  <a:lnTo>
                    <a:pt x="547151" y="2044700"/>
                  </a:lnTo>
                  <a:lnTo>
                    <a:pt x="590450" y="2032000"/>
                  </a:lnTo>
                  <a:lnTo>
                    <a:pt x="631142" y="2006600"/>
                  </a:lnTo>
                  <a:lnTo>
                    <a:pt x="668907" y="1981200"/>
                  </a:lnTo>
                  <a:lnTo>
                    <a:pt x="703426" y="1943100"/>
                  </a:lnTo>
                  <a:lnTo>
                    <a:pt x="734378" y="1917700"/>
                  </a:lnTo>
                  <a:lnTo>
                    <a:pt x="761444" y="1879600"/>
                  </a:lnTo>
                  <a:lnTo>
                    <a:pt x="784306" y="1828800"/>
                  </a:lnTo>
                  <a:lnTo>
                    <a:pt x="802644" y="1790700"/>
                  </a:lnTo>
                  <a:lnTo>
                    <a:pt x="816137" y="1739900"/>
                  </a:lnTo>
                  <a:lnTo>
                    <a:pt x="824468" y="1701800"/>
                  </a:lnTo>
                  <a:lnTo>
                    <a:pt x="827316" y="1651000"/>
                  </a:lnTo>
                  <a:lnTo>
                    <a:pt x="824009" y="1600200"/>
                  </a:lnTo>
                  <a:lnTo>
                    <a:pt x="814356" y="1549400"/>
                  </a:lnTo>
                  <a:lnTo>
                    <a:pt x="798760" y="1498600"/>
                  </a:lnTo>
                  <a:lnTo>
                    <a:pt x="777622" y="1447800"/>
                  </a:lnTo>
                  <a:lnTo>
                    <a:pt x="751343" y="1409700"/>
                  </a:lnTo>
                  <a:lnTo>
                    <a:pt x="720327" y="1371600"/>
                  </a:lnTo>
                  <a:lnTo>
                    <a:pt x="684974" y="1333500"/>
                  </a:lnTo>
                  <a:lnTo>
                    <a:pt x="710278" y="1320800"/>
                  </a:lnTo>
                  <a:lnTo>
                    <a:pt x="735022" y="1308100"/>
                  </a:lnTo>
                  <a:lnTo>
                    <a:pt x="658926" y="1308100"/>
                  </a:lnTo>
                  <a:lnTo>
                    <a:pt x="627804" y="1295400"/>
                  </a:lnTo>
                  <a:lnTo>
                    <a:pt x="594767" y="1270000"/>
                  </a:lnTo>
                  <a:lnTo>
                    <a:pt x="559991" y="1257300"/>
                  </a:lnTo>
                  <a:lnTo>
                    <a:pt x="523646" y="1244600"/>
                  </a:lnTo>
                  <a:lnTo>
                    <a:pt x="597868" y="1219200"/>
                  </a:lnTo>
                  <a:lnTo>
                    <a:pt x="633292" y="1206500"/>
                  </a:lnTo>
                  <a:lnTo>
                    <a:pt x="667461" y="1193800"/>
                  </a:lnTo>
                  <a:lnTo>
                    <a:pt x="720740" y="1193800"/>
                  </a:lnTo>
                  <a:lnTo>
                    <a:pt x="697191" y="1168400"/>
                  </a:lnTo>
                  <a:lnTo>
                    <a:pt x="720740" y="1155700"/>
                  </a:lnTo>
                  <a:lnTo>
                    <a:pt x="667461" y="1155700"/>
                  </a:lnTo>
                  <a:lnTo>
                    <a:pt x="633292" y="1143000"/>
                  </a:lnTo>
                  <a:lnTo>
                    <a:pt x="597868" y="1130300"/>
                  </a:lnTo>
                  <a:lnTo>
                    <a:pt x="523646" y="1104900"/>
                  </a:lnTo>
                  <a:lnTo>
                    <a:pt x="559991" y="1092200"/>
                  </a:lnTo>
                  <a:lnTo>
                    <a:pt x="594767" y="1079500"/>
                  </a:lnTo>
                  <a:lnTo>
                    <a:pt x="627804" y="1054100"/>
                  </a:lnTo>
                  <a:lnTo>
                    <a:pt x="658926" y="1028700"/>
                  </a:lnTo>
                  <a:lnTo>
                    <a:pt x="710278" y="1028700"/>
                  </a:lnTo>
                  <a:lnTo>
                    <a:pt x="684974" y="1016000"/>
                  </a:lnTo>
                  <a:lnTo>
                    <a:pt x="696758" y="1003300"/>
                  </a:lnTo>
                  <a:lnTo>
                    <a:pt x="654024" y="1003300"/>
                  </a:lnTo>
                  <a:lnTo>
                    <a:pt x="585139" y="977900"/>
                  </a:lnTo>
                  <a:lnTo>
                    <a:pt x="549572" y="965200"/>
                  </a:lnTo>
                  <a:lnTo>
                    <a:pt x="513321" y="965200"/>
                  </a:lnTo>
                  <a:lnTo>
                    <a:pt x="556057" y="939800"/>
                  </a:lnTo>
                  <a:lnTo>
                    <a:pt x="594284" y="914400"/>
                  </a:lnTo>
                  <a:lnTo>
                    <a:pt x="627248" y="876300"/>
                  </a:lnTo>
                  <a:lnTo>
                    <a:pt x="654196" y="838200"/>
                  </a:lnTo>
                  <a:lnTo>
                    <a:pt x="674378" y="800100"/>
                  </a:lnTo>
                  <a:lnTo>
                    <a:pt x="687038" y="749300"/>
                  </a:lnTo>
                  <a:lnTo>
                    <a:pt x="691426" y="698500"/>
                  </a:lnTo>
                  <a:lnTo>
                    <a:pt x="687751" y="647700"/>
                  </a:lnTo>
                  <a:lnTo>
                    <a:pt x="677110" y="609600"/>
                  </a:lnTo>
                  <a:lnTo>
                    <a:pt x="660078" y="571500"/>
                  </a:lnTo>
                  <a:lnTo>
                    <a:pt x="637229" y="533400"/>
                  </a:lnTo>
                  <a:lnTo>
                    <a:pt x="609138" y="495300"/>
                  </a:lnTo>
                  <a:lnTo>
                    <a:pt x="576379" y="469900"/>
                  </a:lnTo>
                  <a:lnTo>
                    <a:pt x="539527" y="444500"/>
                  </a:lnTo>
                  <a:close/>
                </a:path>
                <a:path w="1099185" h="2336800">
                  <a:moveTo>
                    <a:pt x="132880" y="1397000"/>
                  </a:moveTo>
                  <a:lnTo>
                    <a:pt x="102920" y="1397000"/>
                  </a:lnTo>
                  <a:lnTo>
                    <a:pt x="102920" y="2044700"/>
                  </a:lnTo>
                  <a:lnTo>
                    <a:pt x="132880" y="2044700"/>
                  </a:lnTo>
                  <a:lnTo>
                    <a:pt x="132880" y="1397000"/>
                  </a:lnTo>
                  <a:close/>
                </a:path>
                <a:path w="1099185" h="2336800">
                  <a:moveTo>
                    <a:pt x="268770" y="1397000"/>
                  </a:moveTo>
                  <a:lnTo>
                    <a:pt x="238810" y="1397000"/>
                  </a:lnTo>
                  <a:lnTo>
                    <a:pt x="238810" y="2044700"/>
                  </a:lnTo>
                  <a:lnTo>
                    <a:pt x="268770" y="2044700"/>
                  </a:lnTo>
                  <a:lnTo>
                    <a:pt x="268770" y="1397000"/>
                  </a:lnTo>
                  <a:close/>
                </a:path>
                <a:path w="1099185" h="2336800">
                  <a:moveTo>
                    <a:pt x="404660" y="1397000"/>
                  </a:moveTo>
                  <a:lnTo>
                    <a:pt x="374700" y="1397000"/>
                  </a:lnTo>
                  <a:lnTo>
                    <a:pt x="374700" y="1930400"/>
                  </a:lnTo>
                  <a:lnTo>
                    <a:pt x="454138" y="1930400"/>
                  </a:lnTo>
                  <a:lnTo>
                    <a:pt x="497732" y="1917700"/>
                  </a:lnTo>
                  <a:lnTo>
                    <a:pt x="538377" y="1905000"/>
                  </a:lnTo>
                  <a:lnTo>
                    <a:pt x="404660" y="1905000"/>
                  </a:lnTo>
                  <a:lnTo>
                    <a:pt x="404660" y="1397000"/>
                  </a:lnTo>
                  <a:close/>
                </a:path>
                <a:path w="1099185" h="2336800">
                  <a:moveTo>
                    <a:pt x="654024" y="1346200"/>
                  </a:moveTo>
                  <a:lnTo>
                    <a:pt x="518172" y="1346200"/>
                  </a:lnTo>
                  <a:lnTo>
                    <a:pt x="462093" y="1358900"/>
                  </a:lnTo>
                  <a:lnTo>
                    <a:pt x="0" y="1358900"/>
                  </a:lnTo>
                  <a:lnTo>
                    <a:pt x="0" y="1397000"/>
                  </a:lnTo>
                  <a:lnTo>
                    <a:pt x="450762" y="1397000"/>
                  </a:lnTo>
                  <a:lnTo>
                    <a:pt x="494177" y="1409700"/>
                  </a:lnTo>
                  <a:lnTo>
                    <a:pt x="534175" y="1422400"/>
                  </a:lnTo>
                  <a:lnTo>
                    <a:pt x="570024" y="1447800"/>
                  </a:lnTo>
                  <a:lnTo>
                    <a:pt x="600994" y="1485900"/>
                  </a:lnTo>
                  <a:lnTo>
                    <a:pt x="626355" y="1524000"/>
                  </a:lnTo>
                  <a:lnTo>
                    <a:pt x="645374" y="1562100"/>
                  </a:lnTo>
                  <a:lnTo>
                    <a:pt x="657321" y="1600200"/>
                  </a:lnTo>
                  <a:lnTo>
                    <a:pt x="661466" y="1651000"/>
                  </a:lnTo>
                  <a:lnTo>
                    <a:pt x="657343" y="1689100"/>
                  </a:lnTo>
                  <a:lnTo>
                    <a:pt x="645458" y="1739900"/>
                  </a:lnTo>
                  <a:lnTo>
                    <a:pt x="626536" y="1778000"/>
                  </a:lnTo>
                  <a:lnTo>
                    <a:pt x="601301" y="1816100"/>
                  </a:lnTo>
                  <a:lnTo>
                    <a:pt x="570478" y="1841500"/>
                  </a:lnTo>
                  <a:lnTo>
                    <a:pt x="534794" y="1866900"/>
                  </a:lnTo>
                  <a:lnTo>
                    <a:pt x="494972" y="1892300"/>
                  </a:lnTo>
                  <a:lnTo>
                    <a:pt x="451737" y="1905000"/>
                  </a:lnTo>
                  <a:lnTo>
                    <a:pt x="538377" y="1905000"/>
                  </a:lnTo>
                  <a:lnTo>
                    <a:pt x="575490" y="1879600"/>
                  </a:lnTo>
                  <a:lnTo>
                    <a:pt x="608490" y="1854200"/>
                  </a:lnTo>
                  <a:lnTo>
                    <a:pt x="636795" y="1816100"/>
                  </a:lnTo>
                  <a:lnTo>
                    <a:pt x="659823" y="1778000"/>
                  </a:lnTo>
                  <a:lnTo>
                    <a:pt x="676992" y="1739900"/>
                  </a:lnTo>
                  <a:lnTo>
                    <a:pt x="687720" y="1689100"/>
                  </a:lnTo>
                  <a:lnTo>
                    <a:pt x="691426" y="1651000"/>
                  </a:lnTo>
                  <a:lnTo>
                    <a:pt x="687038" y="1600200"/>
                  </a:lnTo>
                  <a:lnTo>
                    <a:pt x="674378" y="1549400"/>
                  </a:lnTo>
                  <a:lnTo>
                    <a:pt x="654196" y="1511300"/>
                  </a:lnTo>
                  <a:lnTo>
                    <a:pt x="627248" y="1473200"/>
                  </a:lnTo>
                  <a:lnTo>
                    <a:pt x="594284" y="1435100"/>
                  </a:lnTo>
                  <a:lnTo>
                    <a:pt x="556057" y="1409700"/>
                  </a:lnTo>
                  <a:lnTo>
                    <a:pt x="513321" y="1384300"/>
                  </a:lnTo>
                  <a:lnTo>
                    <a:pt x="549572" y="1371600"/>
                  </a:lnTo>
                  <a:lnTo>
                    <a:pt x="585139" y="1371600"/>
                  </a:lnTo>
                  <a:lnTo>
                    <a:pt x="654024" y="1346200"/>
                  </a:lnTo>
                  <a:close/>
                </a:path>
                <a:path w="1099185" h="2336800">
                  <a:moveTo>
                    <a:pt x="720740" y="1193800"/>
                  </a:moveTo>
                  <a:lnTo>
                    <a:pt x="667461" y="1193800"/>
                  </a:lnTo>
                  <a:lnTo>
                    <a:pt x="692175" y="1206500"/>
                  </a:lnTo>
                  <a:lnTo>
                    <a:pt x="715975" y="1219200"/>
                  </a:lnTo>
                  <a:lnTo>
                    <a:pt x="738812" y="1244600"/>
                  </a:lnTo>
                  <a:lnTo>
                    <a:pt x="760641" y="1257300"/>
                  </a:lnTo>
                  <a:lnTo>
                    <a:pt x="736188" y="1270000"/>
                  </a:lnTo>
                  <a:lnTo>
                    <a:pt x="711065" y="1282700"/>
                  </a:lnTo>
                  <a:lnTo>
                    <a:pt x="685301" y="1295400"/>
                  </a:lnTo>
                  <a:lnTo>
                    <a:pt x="658926" y="1308100"/>
                  </a:lnTo>
                  <a:lnTo>
                    <a:pt x="735022" y="1308100"/>
                  </a:lnTo>
                  <a:lnTo>
                    <a:pt x="759180" y="1295400"/>
                  </a:lnTo>
                  <a:lnTo>
                    <a:pt x="782726" y="1282700"/>
                  </a:lnTo>
                  <a:lnTo>
                    <a:pt x="828285" y="1282700"/>
                  </a:lnTo>
                  <a:lnTo>
                    <a:pt x="807847" y="1257300"/>
                  </a:lnTo>
                  <a:lnTo>
                    <a:pt x="829146" y="1244600"/>
                  </a:lnTo>
                  <a:lnTo>
                    <a:pt x="786193" y="1244600"/>
                  </a:lnTo>
                  <a:lnTo>
                    <a:pt x="765280" y="1219200"/>
                  </a:lnTo>
                  <a:lnTo>
                    <a:pt x="743450" y="1206500"/>
                  </a:lnTo>
                  <a:lnTo>
                    <a:pt x="720740" y="1193800"/>
                  </a:lnTo>
                  <a:close/>
                </a:path>
                <a:path w="1099185" h="2336800">
                  <a:moveTo>
                    <a:pt x="829146" y="1104900"/>
                  </a:moveTo>
                  <a:lnTo>
                    <a:pt x="786193" y="1104900"/>
                  </a:lnTo>
                  <a:lnTo>
                    <a:pt x="807716" y="1117600"/>
                  </a:lnTo>
                  <a:lnTo>
                    <a:pt x="828568" y="1143000"/>
                  </a:lnTo>
                  <a:lnTo>
                    <a:pt x="848728" y="1155700"/>
                  </a:lnTo>
                  <a:lnTo>
                    <a:pt x="868172" y="1168400"/>
                  </a:lnTo>
                  <a:lnTo>
                    <a:pt x="848728" y="1193800"/>
                  </a:lnTo>
                  <a:lnTo>
                    <a:pt x="828568" y="1206500"/>
                  </a:lnTo>
                  <a:lnTo>
                    <a:pt x="807716" y="1219200"/>
                  </a:lnTo>
                  <a:lnTo>
                    <a:pt x="786193" y="1244600"/>
                  </a:lnTo>
                  <a:lnTo>
                    <a:pt x="829146" y="1244600"/>
                  </a:lnTo>
                  <a:lnTo>
                    <a:pt x="849807" y="1231900"/>
                  </a:lnTo>
                  <a:lnTo>
                    <a:pt x="869811" y="1206500"/>
                  </a:lnTo>
                  <a:lnTo>
                    <a:pt x="889139" y="1193800"/>
                  </a:lnTo>
                  <a:lnTo>
                    <a:pt x="930684" y="1193800"/>
                  </a:lnTo>
                  <a:lnTo>
                    <a:pt x="910158" y="1168400"/>
                  </a:lnTo>
                  <a:lnTo>
                    <a:pt x="925553" y="1155700"/>
                  </a:lnTo>
                  <a:lnTo>
                    <a:pt x="889139" y="1155700"/>
                  </a:lnTo>
                  <a:lnTo>
                    <a:pt x="869811" y="1130300"/>
                  </a:lnTo>
                  <a:lnTo>
                    <a:pt x="849807" y="1117600"/>
                  </a:lnTo>
                  <a:lnTo>
                    <a:pt x="829146" y="1104900"/>
                  </a:lnTo>
                  <a:close/>
                </a:path>
                <a:path w="1099185" h="2336800">
                  <a:moveTo>
                    <a:pt x="710278" y="1028700"/>
                  </a:moveTo>
                  <a:lnTo>
                    <a:pt x="658926" y="1028700"/>
                  </a:lnTo>
                  <a:lnTo>
                    <a:pt x="685301" y="1041400"/>
                  </a:lnTo>
                  <a:lnTo>
                    <a:pt x="711065" y="1054100"/>
                  </a:lnTo>
                  <a:lnTo>
                    <a:pt x="736188" y="1066800"/>
                  </a:lnTo>
                  <a:lnTo>
                    <a:pt x="760641" y="1092200"/>
                  </a:lnTo>
                  <a:lnTo>
                    <a:pt x="738812" y="1104900"/>
                  </a:lnTo>
                  <a:lnTo>
                    <a:pt x="715975" y="1130300"/>
                  </a:lnTo>
                  <a:lnTo>
                    <a:pt x="692175" y="1143000"/>
                  </a:lnTo>
                  <a:lnTo>
                    <a:pt x="667461" y="1155700"/>
                  </a:lnTo>
                  <a:lnTo>
                    <a:pt x="720740" y="1155700"/>
                  </a:lnTo>
                  <a:lnTo>
                    <a:pt x="743450" y="1143000"/>
                  </a:lnTo>
                  <a:lnTo>
                    <a:pt x="765280" y="1117600"/>
                  </a:lnTo>
                  <a:lnTo>
                    <a:pt x="786193" y="1104900"/>
                  </a:lnTo>
                  <a:lnTo>
                    <a:pt x="829146" y="1104900"/>
                  </a:lnTo>
                  <a:lnTo>
                    <a:pt x="807847" y="1079500"/>
                  </a:lnTo>
                  <a:lnTo>
                    <a:pt x="823176" y="1066800"/>
                  </a:lnTo>
                  <a:lnTo>
                    <a:pt x="782726" y="1066800"/>
                  </a:lnTo>
                  <a:lnTo>
                    <a:pt x="759180" y="1054100"/>
                  </a:lnTo>
                  <a:lnTo>
                    <a:pt x="735022" y="1041400"/>
                  </a:lnTo>
                  <a:lnTo>
                    <a:pt x="710278" y="1028700"/>
                  </a:lnTo>
                  <a:close/>
                </a:path>
                <a:path w="1099185" h="2336800">
                  <a:moveTo>
                    <a:pt x="452135" y="0"/>
                  </a:moveTo>
                  <a:lnTo>
                    <a:pt x="0" y="0"/>
                  </a:lnTo>
                  <a:lnTo>
                    <a:pt x="0" y="38100"/>
                  </a:lnTo>
                  <a:lnTo>
                    <a:pt x="498660" y="38100"/>
                  </a:lnTo>
                  <a:lnTo>
                    <a:pt x="588516" y="63500"/>
                  </a:lnTo>
                  <a:lnTo>
                    <a:pt x="673461" y="88900"/>
                  </a:lnTo>
                  <a:lnTo>
                    <a:pt x="713809" y="114300"/>
                  </a:lnTo>
                  <a:lnTo>
                    <a:pt x="752589" y="127000"/>
                  </a:lnTo>
                  <a:lnTo>
                    <a:pt x="789688" y="152400"/>
                  </a:lnTo>
                  <a:lnTo>
                    <a:pt x="824992" y="177800"/>
                  </a:lnTo>
                  <a:lnTo>
                    <a:pt x="858389" y="215900"/>
                  </a:lnTo>
                  <a:lnTo>
                    <a:pt x="889766" y="241300"/>
                  </a:lnTo>
                  <a:lnTo>
                    <a:pt x="919008" y="279400"/>
                  </a:lnTo>
                  <a:lnTo>
                    <a:pt x="946003" y="317500"/>
                  </a:lnTo>
                  <a:lnTo>
                    <a:pt x="970638" y="355600"/>
                  </a:lnTo>
                  <a:lnTo>
                    <a:pt x="992798" y="393700"/>
                  </a:lnTo>
                  <a:lnTo>
                    <a:pt x="1012371" y="431800"/>
                  </a:lnTo>
                  <a:lnTo>
                    <a:pt x="1029244" y="469900"/>
                  </a:lnTo>
                  <a:lnTo>
                    <a:pt x="1043303" y="508000"/>
                  </a:lnTo>
                  <a:lnTo>
                    <a:pt x="1054435" y="558800"/>
                  </a:lnTo>
                  <a:lnTo>
                    <a:pt x="1062527" y="609600"/>
                  </a:lnTo>
                  <a:lnTo>
                    <a:pt x="1067465" y="647700"/>
                  </a:lnTo>
                  <a:lnTo>
                    <a:pt x="1069136" y="698500"/>
                  </a:lnTo>
                  <a:lnTo>
                    <a:pt x="1067108" y="749300"/>
                  </a:lnTo>
                  <a:lnTo>
                    <a:pt x="1061126" y="800100"/>
                  </a:lnTo>
                  <a:lnTo>
                    <a:pt x="1051341" y="850900"/>
                  </a:lnTo>
                  <a:lnTo>
                    <a:pt x="1037906" y="901700"/>
                  </a:lnTo>
                  <a:lnTo>
                    <a:pt x="1020972" y="939800"/>
                  </a:lnTo>
                  <a:lnTo>
                    <a:pt x="1000691" y="990600"/>
                  </a:lnTo>
                  <a:lnTo>
                    <a:pt x="977215" y="1028700"/>
                  </a:lnTo>
                  <a:lnTo>
                    <a:pt x="950697" y="1079500"/>
                  </a:lnTo>
                  <a:lnTo>
                    <a:pt x="921287" y="1117600"/>
                  </a:lnTo>
                  <a:lnTo>
                    <a:pt x="889139" y="1155700"/>
                  </a:lnTo>
                  <a:lnTo>
                    <a:pt x="925553" y="1155700"/>
                  </a:lnTo>
                  <a:lnTo>
                    <a:pt x="940948" y="1143000"/>
                  </a:lnTo>
                  <a:lnTo>
                    <a:pt x="969375" y="1104900"/>
                  </a:lnTo>
                  <a:lnTo>
                    <a:pt x="995320" y="1066800"/>
                  </a:lnTo>
                  <a:lnTo>
                    <a:pt x="1018662" y="1016000"/>
                  </a:lnTo>
                  <a:lnTo>
                    <a:pt x="1039281" y="977900"/>
                  </a:lnTo>
                  <a:lnTo>
                    <a:pt x="1057058" y="939800"/>
                  </a:lnTo>
                  <a:lnTo>
                    <a:pt x="1071871" y="889000"/>
                  </a:lnTo>
                  <a:lnTo>
                    <a:pt x="1083602" y="838200"/>
                  </a:lnTo>
                  <a:lnTo>
                    <a:pt x="1092129" y="800100"/>
                  </a:lnTo>
                  <a:lnTo>
                    <a:pt x="1097334" y="749300"/>
                  </a:lnTo>
                  <a:lnTo>
                    <a:pt x="1099096" y="698500"/>
                  </a:lnTo>
                  <a:lnTo>
                    <a:pt x="1097490" y="647700"/>
                  </a:lnTo>
                  <a:lnTo>
                    <a:pt x="1092745" y="609600"/>
                  </a:lnTo>
                  <a:lnTo>
                    <a:pt x="1084962" y="558800"/>
                  </a:lnTo>
                  <a:lnTo>
                    <a:pt x="1074247" y="508000"/>
                  </a:lnTo>
                  <a:lnTo>
                    <a:pt x="1060705" y="469900"/>
                  </a:lnTo>
                  <a:lnTo>
                    <a:pt x="1044438" y="431800"/>
                  </a:lnTo>
                  <a:lnTo>
                    <a:pt x="1025551" y="381000"/>
                  </a:lnTo>
                  <a:lnTo>
                    <a:pt x="1004149" y="342900"/>
                  </a:lnTo>
                  <a:lnTo>
                    <a:pt x="980336" y="304800"/>
                  </a:lnTo>
                  <a:lnTo>
                    <a:pt x="954216" y="279400"/>
                  </a:lnTo>
                  <a:lnTo>
                    <a:pt x="925893" y="241300"/>
                  </a:lnTo>
                  <a:lnTo>
                    <a:pt x="895472" y="203200"/>
                  </a:lnTo>
                  <a:lnTo>
                    <a:pt x="863056" y="177800"/>
                  </a:lnTo>
                  <a:lnTo>
                    <a:pt x="828750" y="152400"/>
                  </a:lnTo>
                  <a:lnTo>
                    <a:pt x="792658" y="127000"/>
                  </a:lnTo>
                  <a:lnTo>
                    <a:pt x="754884" y="101600"/>
                  </a:lnTo>
                  <a:lnTo>
                    <a:pt x="715533" y="76200"/>
                  </a:lnTo>
                  <a:lnTo>
                    <a:pt x="674709" y="63500"/>
                  </a:lnTo>
                  <a:lnTo>
                    <a:pt x="632515" y="38100"/>
                  </a:lnTo>
                  <a:lnTo>
                    <a:pt x="544438" y="12700"/>
                  </a:lnTo>
                  <a:lnTo>
                    <a:pt x="498763" y="12700"/>
                  </a:lnTo>
                  <a:lnTo>
                    <a:pt x="452135" y="0"/>
                  </a:lnTo>
                  <a:close/>
                </a:path>
                <a:path w="1099185" h="2336800">
                  <a:moveTo>
                    <a:pt x="452784" y="139700"/>
                  </a:moveTo>
                  <a:lnTo>
                    <a:pt x="0" y="139700"/>
                  </a:lnTo>
                  <a:lnTo>
                    <a:pt x="0" y="165100"/>
                  </a:lnTo>
                  <a:lnTo>
                    <a:pt x="452832" y="165100"/>
                  </a:lnTo>
                  <a:lnTo>
                    <a:pt x="499669" y="177800"/>
                  </a:lnTo>
                  <a:lnTo>
                    <a:pt x="589009" y="203200"/>
                  </a:lnTo>
                  <a:lnTo>
                    <a:pt x="631136" y="215900"/>
                  </a:lnTo>
                  <a:lnTo>
                    <a:pt x="671316" y="241300"/>
                  </a:lnTo>
                  <a:lnTo>
                    <a:pt x="709362" y="266700"/>
                  </a:lnTo>
                  <a:lnTo>
                    <a:pt x="745085" y="292100"/>
                  </a:lnTo>
                  <a:lnTo>
                    <a:pt x="778298" y="330200"/>
                  </a:lnTo>
                  <a:lnTo>
                    <a:pt x="808813" y="355600"/>
                  </a:lnTo>
                  <a:lnTo>
                    <a:pt x="836442" y="393700"/>
                  </a:lnTo>
                  <a:lnTo>
                    <a:pt x="860997" y="431800"/>
                  </a:lnTo>
                  <a:lnTo>
                    <a:pt x="882290" y="469900"/>
                  </a:lnTo>
                  <a:lnTo>
                    <a:pt x="900133" y="508000"/>
                  </a:lnTo>
                  <a:lnTo>
                    <a:pt x="914338" y="558800"/>
                  </a:lnTo>
                  <a:lnTo>
                    <a:pt x="924717" y="596900"/>
                  </a:lnTo>
                  <a:lnTo>
                    <a:pt x="931083" y="647700"/>
                  </a:lnTo>
                  <a:lnTo>
                    <a:pt x="933246" y="698500"/>
                  </a:lnTo>
                  <a:lnTo>
                    <a:pt x="930596" y="749300"/>
                  </a:lnTo>
                  <a:lnTo>
                    <a:pt x="922815" y="800100"/>
                  </a:lnTo>
                  <a:lnTo>
                    <a:pt x="910159" y="850900"/>
                  </a:lnTo>
                  <a:lnTo>
                    <a:pt x="892886" y="901700"/>
                  </a:lnTo>
                  <a:lnTo>
                    <a:pt x="871249" y="939800"/>
                  </a:lnTo>
                  <a:lnTo>
                    <a:pt x="845507" y="990600"/>
                  </a:lnTo>
                  <a:lnTo>
                    <a:pt x="815914" y="1028700"/>
                  </a:lnTo>
                  <a:lnTo>
                    <a:pt x="782726" y="1066800"/>
                  </a:lnTo>
                  <a:lnTo>
                    <a:pt x="823176" y="1066800"/>
                  </a:lnTo>
                  <a:lnTo>
                    <a:pt x="838505" y="1054100"/>
                  </a:lnTo>
                  <a:lnTo>
                    <a:pt x="866240" y="1016000"/>
                  </a:lnTo>
                  <a:lnTo>
                    <a:pt x="890870" y="977900"/>
                  </a:lnTo>
                  <a:lnTo>
                    <a:pt x="912212" y="927100"/>
                  </a:lnTo>
                  <a:lnTo>
                    <a:pt x="930083" y="889000"/>
                  </a:lnTo>
                  <a:lnTo>
                    <a:pt x="944300" y="838200"/>
                  </a:lnTo>
                  <a:lnTo>
                    <a:pt x="954681" y="800100"/>
                  </a:lnTo>
                  <a:lnTo>
                    <a:pt x="961044" y="749300"/>
                  </a:lnTo>
                  <a:lnTo>
                    <a:pt x="963206" y="698500"/>
                  </a:lnTo>
                  <a:lnTo>
                    <a:pt x="961152" y="647700"/>
                  </a:lnTo>
                  <a:lnTo>
                    <a:pt x="955102" y="596900"/>
                  </a:lnTo>
                  <a:lnTo>
                    <a:pt x="945226" y="558800"/>
                  </a:lnTo>
                  <a:lnTo>
                    <a:pt x="931692" y="508000"/>
                  </a:lnTo>
                  <a:lnTo>
                    <a:pt x="914670" y="469900"/>
                  </a:lnTo>
                  <a:lnTo>
                    <a:pt x="894328" y="431800"/>
                  </a:lnTo>
                  <a:lnTo>
                    <a:pt x="870836" y="393700"/>
                  </a:lnTo>
                  <a:lnTo>
                    <a:pt x="844361" y="355600"/>
                  </a:lnTo>
                  <a:lnTo>
                    <a:pt x="815074" y="317500"/>
                  </a:lnTo>
                  <a:lnTo>
                    <a:pt x="783142" y="292100"/>
                  </a:lnTo>
                  <a:lnTo>
                    <a:pt x="748736" y="254000"/>
                  </a:lnTo>
                  <a:lnTo>
                    <a:pt x="712024" y="228600"/>
                  </a:lnTo>
                  <a:lnTo>
                    <a:pt x="673174" y="203200"/>
                  </a:lnTo>
                  <a:lnTo>
                    <a:pt x="632357" y="190500"/>
                  </a:lnTo>
                  <a:lnTo>
                    <a:pt x="589740" y="165100"/>
                  </a:lnTo>
                  <a:lnTo>
                    <a:pt x="545493" y="152400"/>
                  </a:lnTo>
                  <a:lnTo>
                    <a:pt x="499785" y="152400"/>
                  </a:lnTo>
                  <a:lnTo>
                    <a:pt x="452784" y="139700"/>
                  </a:lnTo>
                  <a:close/>
                </a:path>
                <a:path w="1099185" h="2336800">
                  <a:moveTo>
                    <a:pt x="454006" y="279400"/>
                  </a:moveTo>
                  <a:lnTo>
                    <a:pt x="0" y="279400"/>
                  </a:lnTo>
                  <a:lnTo>
                    <a:pt x="0" y="304800"/>
                  </a:lnTo>
                  <a:lnTo>
                    <a:pt x="453851" y="304800"/>
                  </a:lnTo>
                  <a:lnTo>
                    <a:pt x="501238" y="317500"/>
                  </a:lnTo>
                  <a:lnTo>
                    <a:pt x="546450" y="330200"/>
                  </a:lnTo>
                  <a:lnTo>
                    <a:pt x="589115" y="355600"/>
                  </a:lnTo>
                  <a:lnTo>
                    <a:pt x="628865" y="381000"/>
                  </a:lnTo>
                  <a:lnTo>
                    <a:pt x="665326" y="406400"/>
                  </a:lnTo>
                  <a:lnTo>
                    <a:pt x="698130" y="431800"/>
                  </a:lnTo>
                  <a:lnTo>
                    <a:pt x="726904" y="469900"/>
                  </a:lnTo>
                  <a:lnTo>
                    <a:pt x="751278" y="508000"/>
                  </a:lnTo>
                  <a:lnTo>
                    <a:pt x="770881" y="558800"/>
                  </a:lnTo>
                  <a:lnTo>
                    <a:pt x="785342" y="596900"/>
                  </a:lnTo>
                  <a:lnTo>
                    <a:pt x="794291" y="647700"/>
                  </a:lnTo>
                  <a:lnTo>
                    <a:pt x="797356" y="698500"/>
                  </a:lnTo>
                  <a:lnTo>
                    <a:pt x="794007" y="749300"/>
                  </a:lnTo>
                  <a:lnTo>
                    <a:pt x="784241" y="800100"/>
                  </a:lnTo>
                  <a:lnTo>
                    <a:pt x="768483" y="850900"/>
                  </a:lnTo>
                  <a:lnTo>
                    <a:pt x="747158" y="889000"/>
                  </a:lnTo>
                  <a:lnTo>
                    <a:pt x="720690" y="927100"/>
                  </a:lnTo>
                  <a:lnTo>
                    <a:pt x="689504" y="965200"/>
                  </a:lnTo>
                  <a:lnTo>
                    <a:pt x="654024" y="1003300"/>
                  </a:lnTo>
                  <a:lnTo>
                    <a:pt x="696758" y="1003300"/>
                  </a:lnTo>
                  <a:lnTo>
                    <a:pt x="751343" y="939800"/>
                  </a:lnTo>
                  <a:lnTo>
                    <a:pt x="777622" y="901700"/>
                  </a:lnTo>
                  <a:lnTo>
                    <a:pt x="798760" y="850900"/>
                  </a:lnTo>
                  <a:lnTo>
                    <a:pt x="814356" y="800100"/>
                  </a:lnTo>
                  <a:lnTo>
                    <a:pt x="824009" y="749300"/>
                  </a:lnTo>
                  <a:lnTo>
                    <a:pt x="827316" y="698500"/>
                  </a:lnTo>
                  <a:lnTo>
                    <a:pt x="824468" y="647700"/>
                  </a:lnTo>
                  <a:lnTo>
                    <a:pt x="816137" y="596900"/>
                  </a:lnTo>
                  <a:lnTo>
                    <a:pt x="802644" y="558800"/>
                  </a:lnTo>
                  <a:lnTo>
                    <a:pt x="784306" y="508000"/>
                  </a:lnTo>
                  <a:lnTo>
                    <a:pt x="761444" y="469900"/>
                  </a:lnTo>
                  <a:lnTo>
                    <a:pt x="734378" y="431800"/>
                  </a:lnTo>
                  <a:lnTo>
                    <a:pt x="703426" y="393700"/>
                  </a:lnTo>
                  <a:lnTo>
                    <a:pt x="668907" y="368300"/>
                  </a:lnTo>
                  <a:lnTo>
                    <a:pt x="631142" y="342900"/>
                  </a:lnTo>
                  <a:lnTo>
                    <a:pt x="590450" y="317500"/>
                  </a:lnTo>
                  <a:lnTo>
                    <a:pt x="547151" y="304800"/>
                  </a:lnTo>
                  <a:lnTo>
                    <a:pt x="501563" y="292100"/>
                  </a:lnTo>
                  <a:lnTo>
                    <a:pt x="454006" y="279400"/>
                  </a:lnTo>
                  <a:close/>
                </a:path>
                <a:path w="1099185" h="2336800">
                  <a:moveTo>
                    <a:pt x="135890" y="977900"/>
                  </a:moveTo>
                  <a:lnTo>
                    <a:pt x="102920" y="977900"/>
                  </a:lnTo>
                  <a:lnTo>
                    <a:pt x="102920" y="990600"/>
                  </a:lnTo>
                  <a:lnTo>
                    <a:pt x="135890" y="990600"/>
                  </a:lnTo>
                  <a:lnTo>
                    <a:pt x="135890" y="977900"/>
                  </a:lnTo>
                  <a:close/>
                </a:path>
                <a:path w="1099185" h="2336800">
                  <a:moveTo>
                    <a:pt x="268770" y="977900"/>
                  </a:moveTo>
                  <a:lnTo>
                    <a:pt x="238810" y="977900"/>
                  </a:lnTo>
                  <a:lnTo>
                    <a:pt x="238810" y="990600"/>
                  </a:lnTo>
                  <a:lnTo>
                    <a:pt x="268770" y="990600"/>
                  </a:lnTo>
                  <a:lnTo>
                    <a:pt x="268770" y="977900"/>
                  </a:lnTo>
                  <a:close/>
                </a:path>
                <a:path w="1099185" h="2336800">
                  <a:moveTo>
                    <a:pt x="135890" y="304800"/>
                  </a:moveTo>
                  <a:lnTo>
                    <a:pt x="102920" y="304800"/>
                  </a:lnTo>
                  <a:lnTo>
                    <a:pt x="102920" y="952500"/>
                  </a:lnTo>
                  <a:lnTo>
                    <a:pt x="135890" y="952500"/>
                  </a:lnTo>
                  <a:lnTo>
                    <a:pt x="135890" y="304800"/>
                  </a:lnTo>
                  <a:close/>
                </a:path>
                <a:path w="1099185" h="2336800">
                  <a:moveTo>
                    <a:pt x="268770" y="304800"/>
                  </a:moveTo>
                  <a:lnTo>
                    <a:pt x="238810" y="304800"/>
                  </a:lnTo>
                  <a:lnTo>
                    <a:pt x="238810" y="952500"/>
                  </a:lnTo>
                  <a:lnTo>
                    <a:pt x="268770" y="952500"/>
                  </a:lnTo>
                  <a:lnTo>
                    <a:pt x="268770" y="304800"/>
                  </a:lnTo>
                  <a:close/>
                </a:path>
                <a:path w="1099185" h="2336800">
                  <a:moveTo>
                    <a:pt x="410159" y="406400"/>
                  </a:moveTo>
                  <a:lnTo>
                    <a:pt x="374700" y="406400"/>
                  </a:lnTo>
                  <a:lnTo>
                    <a:pt x="374700" y="952500"/>
                  </a:lnTo>
                  <a:lnTo>
                    <a:pt x="404660" y="952500"/>
                  </a:lnTo>
                  <a:lnTo>
                    <a:pt x="404660" y="444500"/>
                  </a:lnTo>
                  <a:lnTo>
                    <a:pt x="539527" y="444500"/>
                  </a:lnTo>
                  <a:lnTo>
                    <a:pt x="499156" y="431800"/>
                  </a:lnTo>
                  <a:lnTo>
                    <a:pt x="455842" y="419100"/>
                  </a:lnTo>
                  <a:lnTo>
                    <a:pt x="410159" y="406400"/>
                  </a:lnTo>
                  <a:close/>
                </a:path>
              </a:pathLst>
            </a:custGeom>
            <a:solidFill>
              <a:srgbClr val="D9E021"/>
            </a:solidFill>
          </p:spPr>
          <p:txBody>
            <a:bodyPr wrap="square" lIns="0" tIns="0" rIns="0" bIns="0" rtlCol="0"/>
            <a:lstStyle/>
            <a:p>
              <a:endParaRPr/>
            </a:p>
          </p:txBody>
        </p:sp>
      </p:grpSp>
    </p:spTree>
    <p:extLst>
      <p:ext uri="{BB962C8B-B14F-4D97-AF65-F5344CB8AC3E}">
        <p14:creationId xmlns:p14="http://schemas.microsoft.com/office/powerpoint/2010/main" val="44565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736CA114-BB2F-6440-81E7-86CBDEDA8CD4}"/>
              </a:ext>
            </a:extLst>
          </p:cNvPr>
          <p:cNvSpPr/>
          <p:nvPr/>
        </p:nvSpPr>
        <p:spPr>
          <a:xfrm>
            <a:off x="0" y="0"/>
            <a:ext cx="12192000" cy="6858000"/>
          </a:xfrm>
          <a:custGeom>
            <a:avLst/>
            <a:gdLst/>
            <a:ahLst/>
            <a:cxnLst/>
            <a:rect l="l" t="t" r="r" b="b"/>
            <a:pathLst>
              <a:path w="13335000" h="8867775">
                <a:moveTo>
                  <a:pt x="13335000" y="0"/>
                </a:moveTo>
                <a:lnTo>
                  <a:pt x="0" y="0"/>
                </a:lnTo>
                <a:lnTo>
                  <a:pt x="0" y="8867444"/>
                </a:lnTo>
                <a:lnTo>
                  <a:pt x="13335000" y="8867444"/>
                </a:lnTo>
                <a:lnTo>
                  <a:pt x="13335000" y="0"/>
                </a:lnTo>
                <a:close/>
              </a:path>
            </a:pathLst>
          </a:custGeom>
          <a:solidFill>
            <a:srgbClr val="D9E021"/>
          </a:solidFill>
        </p:spPr>
        <p:txBody>
          <a:bodyPr wrap="square" lIns="0" tIns="0" rIns="0" bIns="0" rtlCol="0"/>
          <a:lstStyle/>
          <a:p>
            <a:endParaRPr dirty="0"/>
          </a:p>
        </p:txBody>
      </p:sp>
      <p:sp>
        <p:nvSpPr>
          <p:cNvPr id="2" name="Título 1">
            <a:extLst>
              <a:ext uri="{FF2B5EF4-FFF2-40B4-BE49-F238E27FC236}">
                <a16:creationId xmlns:a16="http://schemas.microsoft.com/office/drawing/2014/main" id="{2346E790-3DA1-CB47-9DD3-AA53D3ECEF32}"/>
              </a:ext>
            </a:extLst>
          </p:cNvPr>
          <p:cNvSpPr>
            <a:spLocks noGrp="1"/>
          </p:cNvSpPr>
          <p:nvPr>
            <p:ph type="ctrTitle"/>
          </p:nvPr>
        </p:nvSpPr>
        <p:spPr>
          <a:xfrm>
            <a:off x="2156908" y="2419754"/>
            <a:ext cx="7878184" cy="1092518"/>
          </a:xfrm>
        </p:spPr>
        <p:txBody>
          <a:bodyPr>
            <a:normAutofit/>
          </a:bodyPr>
          <a:lstStyle/>
          <a:p>
            <a:r>
              <a:rPr lang="es-MX" sz="3600" b="0" dirty="0">
                <a:ln>
                  <a:solidFill>
                    <a:srgbClr val="3D2533"/>
                  </a:solidFill>
                </a:ln>
                <a:solidFill>
                  <a:srgbClr val="3D2533"/>
                </a:solidFill>
              </a:rPr>
              <a:t>Apropiación del Espacio Público.</a:t>
            </a:r>
            <a:endParaRPr lang="es-MX" sz="3500" dirty="0">
              <a:ln>
                <a:solidFill>
                  <a:srgbClr val="3D2533"/>
                </a:solidFill>
              </a:ln>
              <a:solidFill>
                <a:srgbClr val="3D2533"/>
              </a:solidFill>
            </a:endParaRPr>
          </a:p>
        </p:txBody>
      </p:sp>
    </p:spTree>
    <p:extLst>
      <p:ext uri="{BB962C8B-B14F-4D97-AF65-F5344CB8AC3E}">
        <p14:creationId xmlns:p14="http://schemas.microsoft.com/office/powerpoint/2010/main" val="88689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1F37"/>
        </a:solidFill>
        <a:effectLst/>
      </p:bgPr>
    </p:bg>
    <p:spTree>
      <p:nvGrpSpPr>
        <p:cNvPr id="1" name=""/>
        <p:cNvGrpSpPr/>
        <p:nvPr/>
      </p:nvGrpSpPr>
      <p:grpSpPr>
        <a:xfrm>
          <a:off x="0" y="0"/>
          <a:ext cx="0" cy="0"/>
          <a:chOff x="0" y="0"/>
          <a:chExt cx="0" cy="0"/>
        </a:xfrm>
      </p:grpSpPr>
      <p:pic>
        <p:nvPicPr>
          <p:cNvPr id="9" name="object 2">
            <a:extLst>
              <a:ext uri="{FF2B5EF4-FFF2-40B4-BE49-F238E27FC236}">
                <a16:creationId xmlns:a16="http://schemas.microsoft.com/office/drawing/2014/main" id="{0B0504E5-76B0-1543-A5BD-587844B58E5B}"/>
              </a:ext>
            </a:extLst>
          </p:cNvPr>
          <p:cNvPicPr/>
          <p:nvPr/>
        </p:nvPicPr>
        <p:blipFill rotWithShape="1">
          <a:blip r:embed="rId2" cstate="print"/>
          <a:srcRect b="7315"/>
          <a:stretch/>
        </p:blipFill>
        <p:spPr>
          <a:xfrm>
            <a:off x="0" y="677302"/>
            <a:ext cx="12192000" cy="5849471"/>
          </a:xfrm>
          <a:prstGeom prst="rect">
            <a:avLst/>
          </a:prstGeom>
        </p:spPr>
      </p:pic>
      <p:sp>
        <p:nvSpPr>
          <p:cNvPr id="2" name="Título 1">
            <a:extLst>
              <a:ext uri="{FF2B5EF4-FFF2-40B4-BE49-F238E27FC236}">
                <a16:creationId xmlns:a16="http://schemas.microsoft.com/office/drawing/2014/main" id="{4B2361B6-57F7-5D4D-BA45-BF6159700034}"/>
              </a:ext>
            </a:extLst>
          </p:cNvPr>
          <p:cNvSpPr>
            <a:spLocks noGrp="1"/>
          </p:cNvSpPr>
          <p:nvPr>
            <p:ph type="ctrTitle"/>
          </p:nvPr>
        </p:nvSpPr>
        <p:spPr>
          <a:xfrm>
            <a:off x="6974541" y="677302"/>
            <a:ext cx="5020234" cy="2387600"/>
          </a:xfrm>
        </p:spPr>
        <p:txBody>
          <a:bodyPr/>
          <a:lstStyle/>
          <a:p>
            <a:pPr>
              <a:lnSpc>
                <a:spcPct val="100000"/>
              </a:lnSpc>
            </a:pPr>
            <a:r>
              <a:rPr lang="es-ES_tradnl" dirty="0"/>
              <a:t>¿Qué es la </a:t>
            </a:r>
            <a:r>
              <a:rPr lang="es-ES_tradnl" dirty="0" err="1"/>
              <a:t>intermodalidad</a:t>
            </a:r>
            <a:r>
              <a:rPr lang="es-ES_tradnl" dirty="0"/>
              <a:t>?</a:t>
            </a:r>
          </a:p>
        </p:txBody>
      </p:sp>
    </p:spTree>
    <p:extLst>
      <p:ext uri="{BB962C8B-B14F-4D97-AF65-F5344CB8AC3E}">
        <p14:creationId xmlns:p14="http://schemas.microsoft.com/office/powerpoint/2010/main" val="6488514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1259</Words>
  <Application>Microsoft Macintosh PowerPoint</Application>
  <PresentationFormat>Panorámica</PresentationFormat>
  <Paragraphs>96</Paragraphs>
  <Slides>25</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25</vt:i4>
      </vt:variant>
    </vt:vector>
  </HeadingPairs>
  <TitlesOfParts>
    <vt:vector size="33" baseType="lpstr">
      <vt:lpstr>Arial</vt:lpstr>
      <vt:lpstr>Avenir Book</vt:lpstr>
      <vt:lpstr>Calibri</vt:lpstr>
      <vt:lpstr>Calibri Light</vt:lpstr>
      <vt:lpstr>Gotham Bold Italic</vt:lpstr>
      <vt:lpstr>Gotham Medium</vt:lpstr>
      <vt:lpstr>Microsoft Sans Serif</vt:lpstr>
      <vt:lpstr>Tema de Office</vt:lpstr>
      <vt:lpstr>Presentación de PowerPoint</vt:lpstr>
      <vt:lpstr>Taller III.  Apropiación del espacio público.</vt:lpstr>
      <vt:lpstr>Contenido </vt:lpstr>
      <vt:lpstr>Presentación de PowerPoint</vt:lpstr>
      <vt:lpstr>Objetivo</vt:lpstr>
      <vt:lpstr>Presentación de PowerPoint</vt:lpstr>
      <vt:lpstr>Mecánica del Taller</vt:lpstr>
      <vt:lpstr>Apropiación del Espacio Público.</vt:lpstr>
      <vt:lpstr>¿Qué es la intermodalidad?</vt:lpstr>
      <vt:lpstr>La intermodalidad consiste en la transferencia de personas y de mercancías utilizando diferentes modos de transporte.   Un red de transportes intermodal, con una rápida combinación entre los diferentes medios, en la que el desplazamiento de un lugar a otro se pueda realizar de una manera cómoda y eficaz; supondría unas mejoras en lo social y en la calidad de vida de los ciudadanos pero, además, una reducción de costes y una rentabilización económica de los recursos dedicados al transporte.     </vt:lpstr>
      <vt:lpstr>Integración al transporte público.</vt:lpstr>
      <vt:lpstr>¿Cómo lograr un desplazamiento óptimo?</vt:lpstr>
      <vt:lpstr>Beneficios de la integración de la bicicleta al transporte público.</vt:lpstr>
      <vt:lpstr>Respeto a los peatones.</vt:lpstr>
      <vt:lpstr>Respeto a los peatones.</vt:lpstr>
      <vt:lpstr>¿Qué son los biciestacionamientos?</vt:lpstr>
      <vt:lpstr>Los biciestacionamientos son componentes del sistema de tránsito que incluyen la infraestructura y equipamiento (el bastidor o rack para bicicletas, candados de bicicleta etc.) para habilitar el estacionamiento seguro y conveniente de bicicletas, en especial en el ciclismo urbano.    </vt:lpstr>
      <vt:lpstr>Presentación de PowerPoint</vt:lpstr>
      <vt:lpstr>Presentación de PowerPoint</vt:lpstr>
      <vt:lpstr>Experiencias Nacionales e Internacionales.</vt:lpstr>
      <vt:lpstr>Experiencias Nacionales e Internacionales.</vt:lpstr>
      <vt:lpstr>Presentación de PowerPoint</vt:lpstr>
      <vt:lpstr>Ronda final</vt:lpstr>
      <vt:lpstr>Fuentes</vt:lpstr>
      <vt:lpstr>Presentación de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revision>34</cp:revision>
  <dcterms:created xsi:type="dcterms:W3CDTF">2021-05-13T04:46:31Z</dcterms:created>
  <dcterms:modified xsi:type="dcterms:W3CDTF">2021-05-22T16:45:29Z</dcterms:modified>
</cp:coreProperties>
</file>