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b322398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b322398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b322398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b322398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79700" y="1493225"/>
            <a:ext cx="76881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López González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16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95800"/>
            <a:ext cx="7688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Formación y Experiencia Profesional:</a:t>
            </a:r>
            <a:endParaRPr sz="2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96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Técnico Superior en Desarrollo de Aplicaciones Multiplataforma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He trabajado en el desarrollo de una aplicación propia para una empresa privada,  participando tanto en la parte Front-End y Back-End como en el desarrollo y administración de la Base de Datos.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95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40"/>
              <a:t>Objetivos del curso Big Data</a:t>
            </a:r>
            <a:endParaRPr sz="26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917875" y="1506250"/>
            <a:ext cx="6786900" cy="21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s" sz="2050"/>
              <a:t>Ampliar mi conocimiento sobre la programación y el manejo de datos</a:t>
            </a:r>
            <a:endParaRPr sz="2050"/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s" sz="2050"/>
              <a:t>Poder llegar a trabajar de ello</a:t>
            </a:r>
            <a:endParaRPr sz="2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