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57" r:id="rId5"/>
    <p:sldId id="265" r:id="rId6"/>
    <p:sldId id="266" r:id="rId7"/>
    <p:sldId id="262" r:id="rId8"/>
    <p:sldId id="26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201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27/08/2019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Aun no debe estar habilitado, probar en los siguientes días.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8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280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Los días y</a:t>
            </a:r>
            <a:r>
              <a:rPr lang="es-AR" baseline="0" dirty="0" smtClean="0"/>
              <a:t> horarios son estrictos.</a:t>
            </a:r>
          </a:p>
          <a:p>
            <a:r>
              <a:rPr lang="es-AR" dirty="0" smtClean="0"/>
              <a:t>El TP1 es el definitivo, los demás están en revisión.</a:t>
            </a:r>
          </a:p>
          <a:p>
            <a:r>
              <a:rPr lang="es-AR" dirty="0" smtClean="0"/>
              <a:t>Ir</a:t>
            </a:r>
            <a:r>
              <a:rPr lang="es-AR" baseline="0" dirty="0" smtClean="0"/>
              <a:t> adelantando, no dejar todo para último momento</a:t>
            </a:r>
          </a:p>
          <a:p>
            <a:r>
              <a:rPr lang="es-AR" baseline="0" dirty="0" smtClean="0"/>
              <a:t>Chequear “</a:t>
            </a:r>
            <a:r>
              <a:rPr lang="es-AR" dirty="0" smtClean="0"/>
              <a:t>¿Cómo entregar los trabajos prácticos?” en</a:t>
            </a:r>
            <a:r>
              <a:rPr lang="es-AR" baseline="0" dirty="0" smtClean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fravirtual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 smtClean="0"/>
              <a:t>Programación y Laboratorio II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Prof. Federico Dávila</a:t>
            </a:r>
          </a:p>
          <a:p>
            <a:r>
              <a:rPr lang="es-AR" dirty="0" smtClean="0"/>
              <a:t>Segundo Semestre 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FINALES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39462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Martes 10 y 17 de diciembre (válidas para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parciales)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al 29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Febrero (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sólo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finales)</a:t>
            </a:r>
          </a:p>
          <a:p>
            <a:pPr lvl="1"/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 12 y 19 de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diciembre (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válidas para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parciales)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al 29 de Febrero (sólo finales)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TRABAJOS PRÁCTICOS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límite de publicación en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GIT: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16 de septiembre 10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07 de octubre 10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04 de noviembre 10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29 de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noviembre 10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diciembre 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diciembre 10 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se realizan en grupo y la detección de copias será penada.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PROMOCIÓN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materias cuentan con promoción directa.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</a:t>
            </a:r>
            <a:r>
              <a:rPr lang="es-AR" dirty="0" smtClean="0"/>
              <a:t>Dávila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192131" cy="3599316"/>
          </a:xfrm>
        </p:spPr>
        <p:txBody>
          <a:bodyPr/>
          <a:lstStyle/>
          <a:p>
            <a:pPr marL="0" indent="0">
              <a:buNone/>
            </a:pPr>
            <a:r>
              <a:rPr lang="es-A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federicordavila@gmail.com</a:t>
            </a:r>
          </a:p>
          <a:p>
            <a:pPr marL="0" indent="0">
              <a:buNone/>
            </a:pPr>
            <a:endParaRPr lang="es-A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s-A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github.com/FedeDavila1984/utn_prog_y_lab_II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(2017 en adelante)</a:t>
            </a: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CAMPUS VIRTUAL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http://www.utnfravirtual.org.ar/</a:t>
            </a:r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 y clave: DNI del alumno.</a:t>
            </a: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la clave en el primer ingreso al Campus.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SLACK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una aplicación o software de colaboración y comunicación.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Tiene versión web, desktop y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Recomiendo descargar la versión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estar al día.</a:t>
            </a:r>
          </a:p>
          <a:p>
            <a:pPr lvl="1"/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 NO MOLESTAR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No recibirán notificaciones entre las 00hs y las 8hs.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Unirse ahora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https://join.slack.com/t/utn-prog2/shared_invite/enQtNzMyMTMwMDkyNjQwLWNlNjUxMDQ5OGI5YWU4OWU2MjE0ZDExYTVkM2MxNmJmNTAyYjE1OWI1MzliNzE5YmExOWE2YjVlMTIwNGZkNjU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SLACK - Objetivo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comunicarnos -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manera no oficial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entre nosotros. 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(La comunicación oficial está en el campus)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 espacio para: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acer consultas sobre los temas vistos y ejercicios.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Compartir bibliografía, apuntes y materiales.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 consultas comunes (fechas de parciales, dudas sobre la promoción). 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temas que les puedan interesar a sus compañeros.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surge una duda la puedo responder un profesor o responderse entre ustedes.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0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EJERCICIOS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 prácticos.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están en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 como ejercitación para el parcial de Laboratorio de Computación II. 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resolverán algunos en clase y otros en sus casas.</a:t>
            </a: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CUESTIONARIOS TEÓRICOS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ampus, dentro de cada clase, podrán encontrar un cuestionario con preguntas teóricas.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están en GitHub.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Sirven como ejercitación para el parcial de Programación II (teoría).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Pueden ser modificados a lo largo de la cursada. 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miércoles vamos a comentar en grupo las respuestas de los temas que se enseñaron la semana anterior. </a:t>
            </a:r>
          </a:p>
        </p:txBody>
      </p:sp>
    </p:spTree>
    <p:extLst>
      <p:ext uri="{BB962C8B-B14F-4D97-AF65-F5344CB8AC3E}">
        <p14:creationId xmlns:p14="http://schemas.microsoft.com/office/powerpoint/2010/main" val="333393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PARCIALES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tentativas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examen (podrán cambiar durante la cursada)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Miércoles: 9 de Octubre y 20 de Noviembre 18:30hs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Martes: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de Octubre y 19 de Noviembre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18:30hs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Jueves: 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Octubre y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Noviembre 18:30hs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555</TotalTime>
  <Words>658</Words>
  <Application>Microsoft Office PowerPoint</Application>
  <PresentationFormat>Panorámica</PresentationFormat>
  <Paragraphs>104</Paragraphs>
  <Slides>12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</vt:lpstr>
      <vt:lpstr>CAMPUS VIRTUAL</vt:lpstr>
      <vt:lpstr>SLACK</vt:lpstr>
      <vt:lpstr>SLACK - Objetivo</vt:lpstr>
      <vt:lpstr>GUÍA DE EJERCICIOS</vt:lpstr>
      <vt:lpstr>CUESTIONARIOS TEÓRICOS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Admin</cp:lastModifiedBy>
  <cp:revision>42</cp:revision>
  <dcterms:created xsi:type="dcterms:W3CDTF">2018-03-20T12:29:42Z</dcterms:created>
  <dcterms:modified xsi:type="dcterms:W3CDTF">2019-08-27T18:23:18Z</dcterms:modified>
</cp:coreProperties>
</file>