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3DE6-DE1A-4DB8-BCA4-E501DEAF0967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8E0E-AB04-42E0-BE3D-1C4BCC9EDD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2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91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2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23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3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2571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button1.Click +=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"Uso el manejador de eventos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quitar un evento de un manejador de eventos en tiempo de ejecución, hay que utilizar la instrucción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-=.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-= quita de la lista de invocación del evento del 'emisor', el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503435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-= </a:t>
            </a: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8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el modo que tiene una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dada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proporcionar notificaciones a sus clientes cuando ocurre algo en particular dentro del objeto.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uso más habitual para los eventos lo vemos en las interfaces gráficas (evento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 botón, evento Load de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proporcionan un medio apropiado para que los objetos puedan señalizar cambios de estado que pueden resultar útiles para los clientes de ese objeto.</a:t>
            </a:r>
          </a:p>
        </p:txBody>
      </p:sp>
    </p:spTree>
    <p:extLst>
      <p:ext uri="{BB962C8B-B14F-4D97-AF65-F5344CB8AC3E}">
        <p14:creationId xmlns:p14="http://schemas.microsoft.com/office/powerpoint/2010/main" val="28964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un mensaje enviado por un objeto para indicar que se ha producido una acción invocada programáticamente o por un usuario.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evento tiene un emisor que produce el evento y un receptor que lo captura.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Utilizando eventos, los componentes de la interfaz avisan a la lógica de negocios que el usuario ha ejecutado alguna acción sobre los componentes de la misma (por ejemplo: presionar el botón del Mouse o presionar una tecla).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4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 y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objeto que produce (desencadena)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emisor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procedimiento que captura el evento se denomina 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receptor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manejador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evento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cualquier caso, el emisor no sabe qué objeto o método responderá a los eventos que produzca.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ello, es necesario tener un componente que enlace el emisor del evento con el receptor del evento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 y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Framework .NET utiliza un tipo de delegado para trabajar como un puntero a función entre el emisor y el receptor del evento.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mayoría de casos, el Framework .NET crea el delegado y se ocupa de gestionar los detalles por nosotros. 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embargo, es posible crear delegados para los casos en que se desee que un evento utilice diferentes controladores de eventos en diferentes circunstancias.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se declaran mediante delegados.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delegado es un tipo que representa referencias a métodos con una lista de parámetros determinada y un tipo de valor devuelto.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delegado encapsula un método de modo que se pueda llamar de forma anónima.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ocurre el evento, se llama a los delegados que proporcionan los clientes para el evento.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6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son como los punteros de función de C++, pero tienen seguridad de tipos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permiten pasar los métodos como parámetros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pueden encadenarse entre sí; por ejemplo, se puede llamar a varios métodos en un solo evento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puede tener múltiples manejadores y viceversa.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5236701"/>
            <a:ext cx="9613861" cy="1241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smtClean="0">
                <a:solidFill>
                  <a:srgbClr val="000000"/>
                </a:solidFill>
                <a:latin typeface="Consolas" panose="020B0609020204030204" pitchFamily="49" charset="0"/>
              </a:rPr>
              <a:t>ElEvento;</a:t>
            </a:r>
            <a:endParaRPr lang="es-AR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Esquema de Eventos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2472744"/>
            <a:ext cx="2268941" cy="656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Acción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052293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 invoca al...</a:t>
            </a:r>
            <a:endParaRPr lang="es-AR" dirty="0"/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5318975" y="2472745"/>
            <a:ext cx="2268941" cy="65682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Delegado</a:t>
            </a:r>
            <a:endParaRPr lang="es-AR" dirty="0"/>
          </a:p>
        </p:txBody>
      </p:sp>
      <p:sp>
        <p:nvSpPr>
          <p:cNvPr id="7" name="Flecha derecha 6"/>
          <p:cNvSpPr/>
          <p:nvPr/>
        </p:nvSpPr>
        <p:spPr>
          <a:xfrm>
            <a:off x="7690947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Invoca los...</a:t>
            </a:r>
            <a:endParaRPr lang="es-AR" dirty="0"/>
          </a:p>
        </p:txBody>
      </p:sp>
      <p:sp>
        <p:nvSpPr>
          <p:cNvPr id="8" name="Flecha izquierda y arriba 7"/>
          <p:cNvSpPr/>
          <p:nvPr/>
        </p:nvSpPr>
        <p:spPr>
          <a:xfrm>
            <a:off x="8229601" y="2801155"/>
            <a:ext cx="2240924" cy="23898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Método/s asociado/s</a:t>
            </a:r>
            <a:endParaRPr lang="es-AR" dirty="0"/>
          </a:p>
        </p:txBody>
      </p:sp>
      <p:sp>
        <p:nvSpPr>
          <p:cNvPr id="10" name="Google Shape;408;p22"/>
          <p:cNvSpPr txBox="1">
            <a:spLocks/>
          </p:cNvSpPr>
          <p:nvPr/>
        </p:nvSpPr>
        <p:spPr>
          <a:xfrm>
            <a:off x="680321" y="3933604"/>
            <a:ext cx="7549280" cy="138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asociar un evento a un manejador de eventos en tiempo de ejecución, hay que 'agregarlo' al evento del emisor.</a:t>
            </a:r>
          </a:p>
          <a:p>
            <a:pPr lvl="1">
              <a:buNone/>
              <a:defRPr/>
            </a:pP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 a la lista de invocación del evento del 'emisor', el nuevo manejador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899220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1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349</TotalTime>
  <Words>662</Words>
  <Application>Microsoft Office PowerPoint</Application>
  <PresentationFormat>Panorámica</PresentationFormat>
  <Paragraphs>81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Franklin Gothic Medium</vt:lpstr>
      <vt:lpstr>Segoe UI</vt:lpstr>
      <vt:lpstr>Trebuchet MS</vt:lpstr>
      <vt:lpstr>Berlín</vt:lpstr>
      <vt:lpstr>Eventos</vt:lpstr>
      <vt:lpstr>Eventos</vt:lpstr>
      <vt:lpstr>Eventos</vt:lpstr>
      <vt:lpstr>Delegados y eventos</vt:lpstr>
      <vt:lpstr>Delegados y eventos</vt:lpstr>
      <vt:lpstr>Delegados</vt:lpstr>
      <vt:lpstr>Delegados</vt:lpstr>
      <vt:lpstr>Esquema de Eventos</vt:lpstr>
      <vt:lpstr>Manejadores</vt:lpstr>
      <vt:lpstr>Ejemplo</vt:lpstr>
      <vt:lpstr>Manejadores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Admin</dc:creator>
  <cp:lastModifiedBy>alumno</cp:lastModifiedBy>
  <cp:revision>8</cp:revision>
  <dcterms:created xsi:type="dcterms:W3CDTF">2018-10-24T18:05:28Z</dcterms:created>
  <dcterms:modified xsi:type="dcterms:W3CDTF">2019-06-12T01:03:58Z</dcterms:modified>
</cp:coreProperties>
</file>