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50000"/>
  </p:normalViewPr>
  <p:slideViewPr>
    <p:cSldViewPr snapToGrid="0" snapToObjects="1">
      <p:cViewPr varScale="1">
        <p:scale>
          <a:sx n="102" d="100"/>
          <a:sy n="102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3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5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2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8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1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9FC-6740-5F4D-A472-5F866F7A648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D7AB-508D-9D40-BEF4-E821AC82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Systém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správu</a:t>
            </a:r>
            <a:r>
              <a:rPr lang="en-US" dirty="0" smtClean="0"/>
              <a:t> </a:t>
            </a:r>
            <a:r>
              <a:rPr lang="en-US" dirty="0" err="1" smtClean="0"/>
              <a:t>objednávek</a:t>
            </a:r>
            <a:r>
              <a:rPr lang="en-US" dirty="0" smtClean="0"/>
              <a:t> </a:t>
            </a:r>
            <a:r>
              <a:rPr lang="en-US" dirty="0" err="1" smtClean="0"/>
              <a:t>BodyCare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Janča</a:t>
            </a:r>
            <a:r>
              <a:rPr lang="en-US" dirty="0" smtClean="0"/>
              <a:t>, </a:t>
            </a:r>
            <a:r>
              <a:rPr lang="en-US" dirty="0" err="1" smtClean="0"/>
              <a:t>Tomáš</a:t>
            </a:r>
            <a:r>
              <a:rPr lang="en-US" dirty="0" smtClean="0"/>
              <a:t> John, Jakub </a:t>
            </a:r>
            <a:r>
              <a:rPr lang="en-US" dirty="0" err="1" smtClean="0"/>
              <a:t>Stratil</a:t>
            </a:r>
            <a:r>
              <a:rPr lang="en-US" dirty="0" smtClean="0"/>
              <a:t>, Jakub </a:t>
            </a:r>
            <a:r>
              <a:rPr lang="en-US" dirty="0" err="1" smtClean="0"/>
              <a:t>Vatrt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ROzD</a:t>
            </a:r>
            <a:r>
              <a:rPr lang="sk-SK" dirty="0" err="1" smtClean="0"/>
              <a:t>Ělení</a:t>
            </a:r>
            <a:r>
              <a:rPr lang="sk-SK" dirty="0" smtClean="0"/>
              <a:t> systému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Perzistentní</a:t>
            </a:r>
            <a:r>
              <a:rPr lang="en-US" dirty="0" smtClean="0"/>
              <a:t> </a:t>
            </a:r>
            <a:r>
              <a:rPr lang="en-US" dirty="0" err="1" smtClean="0"/>
              <a:t>vrstva</a:t>
            </a:r>
            <a:endParaRPr lang="en-US" dirty="0" smtClean="0"/>
          </a:p>
          <a:p>
            <a:pPr lvl="1"/>
            <a:r>
              <a:rPr lang="en-US" dirty="0" smtClean="0"/>
              <a:t>DAO</a:t>
            </a:r>
          </a:p>
          <a:p>
            <a:pPr lvl="1"/>
            <a:r>
              <a:rPr lang="en-US" dirty="0" err="1" smtClean="0"/>
              <a:t>Jednotlivé</a:t>
            </a:r>
            <a:r>
              <a:rPr lang="en-US" dirty="0" smtClean="0"/>
              <a:t> </a:t>
            </a:r>
            <a:r>
              <a:rPr lang="en-US" dirty="0" err="1" smtClean="0"/>
              <a:t>domény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 err="1" smtClean="0"/>
              <a:t>vrstva</a:t>
            </a:r>
            <a:endParaRPr lang="en-US" dirty="0" smtClean="0"/>
          </a:p>
          <a:p>
            <a:pPr lvl="1"/>
            <a:r>
              <a:rPr lang="en-US" dirty="0" err="1" smtClean="0"/>
              <a:t>Chování</a:t>
            </a:r>
            <a:r>
              <a:rPr lang="en-US" dirty="0" smtClean="0"/>
              <a:t> </a:t>
            </a:r>
            <a:r>
              <a:rPr lang="en-US" dirty="0" err="1" smtClean="0"/>
              <a:t>systému</a:t>
            </a:r>
            <a:endParaRPr lang="en-US" dirty="0" smtClean="0"/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vrstva</a:t>
            </a:r>
            <a:endParaRPr lang="en-US" dirty="0" smtClean="0"/>
          </a:p>
          <a:p>
            <a:pPr lvl="1"/>
            <a:r>
              <a:rPr lang="en-US" dirty="0" smtClean="0"/>
              <a:t>Facade</a:t>
            </a:r>
          </a:p>
          <a:p>
            <a:r>
              <a:rPr lang="en-US" dirty="0" err="1" smtClean="0"/>
              <a:t>Datová</a:t>
            </a:r>
            <a:r>
              <a:rPr lang="en-US" dirty="0" smtClean="0"/>
              <a:t> </a:t>
            </a:r>
            <a:r>
              <a:rPr lang="en-US" dirty="0" err="1" smtClean="0"/>
              <a:t>vrstva</a:t>
            </a:r>
            <a:endParaRPr lang="en-US" dirty="0" smtClean="0"/>
          </a:p>
          <a:p>
            <a:pPr lvl="1"/>
            <a:r>
              <a:rPr lang="en-US" dirty="0" err="1" smtClean="0"/>
              <a:t>Použití</a:t>
            </a:r>
            <a:r>
              <a:rPr lang="en-US" dirty="0" smtClean="0"/>
              <a:t> </a:t>
            </a:r>
            <a:r>
              <a:rPr lang="en-US" dirty="0" err="1" smtClean="0"/>
              <a:t>demodat</a:t>
            </a:r>
            <a:endParaRPr lang="en-US" dirty="0" smtClean="0"/>
          </a:p>
          <a:p>
            <a:r>
              <a:rPr lang="en-US" dirty="0" err="1" smtClean="0"/>
              <a:t>Webová</a:t>
            </a:r>
            <a:r>
              <a:rPr lang="en-US" dirty="0" smtClean="0"/>
              <a:t> </a:t>
            </a:r>
            <a:r>
              <a:rPr lang="en-US" dirty="0" err="1" smtClean="0"/>
              <a:t>vrstva</a:t>
            </a:r>
            <a:endParaRPr lang="en-US" dirty="0" smtClean="0"/>
          </a:p>
          <a:p>
            <a:pPr lvl="1"/>
            <a:r>
              <a:rPr lang="en-US" dirty="0" err="1" smtClean="0"/>
              <a:t>TomCat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Spring, JSP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9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Správa</a:t>
            </a:r>
            <a:r>
              <a:rPr lang="en-US" dirty="0" smtClean="0"/>
              <a:t> </a:t>
            </a:r>
            <a:r>
              <a:rPr lang="en-US" dirty="0" err="1" smtClean="0"/>
              <a:t>objednávek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06" y="2193925"/>
            <a:ext cx="8273587" cy="4024313"/>
          </a:xfrm>
        </p:spPr>
      </p:pic>
    </p:spTree>
    <p:extLst>
      <p:ext uri="{BB962C8B-B14F-4D97-AF65-F5344CB8AC3E}">
        <p14:creationId xmlns:p14="http://schemas.microsoft.com/office/powerpoint/2010/main" val="10703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 err="1" smtClean="0"/>
              <a:t>objednávky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16" y="2193925"/>
            <a:ext cx="7885367" cy="4024313"/>
          </a:xfrm>
        </p:spPr>
      </p:pic>
    </p:spTree>
    <p:extLst>
      <p:ext uri="{BB962C8B-B14F-4D97-AF65-F5344CB8AC3E}">
        <p14:creationId xmlns:p14="http://schemas.microsoft.com/office/powerpoint/2010/main" val="17645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SPRáva</a:t>
            </a:r>
            <a:r>
              <a:rPr lang="en-US" dirty="0" smtClean="0"/>
              <a:t> </a:t>
            </a:r>
            <a:r>
              <a:rPr lang="en-US" dirty="0" err="1" smtClean="0"/>
              <a:t>Sklad</a:t>
            </a:r>
            <a:r>
              <a:rPr lang="sk-SK" dirty="0" err="1" smtClean="0"/>
              <a:t>ů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3436"/>
            <a:ext cx="10820400" cy="3985291"/>
          </a:xfrm>
        </p:spPr>
      </p:pic>
    </p:spTree>
    <p:extLst>
      <p:ext uri="{BB962C8B-B14F-4D97-AF65-F5344CB8AC3E}">
        <p14:creationId xmlns:p14="http://schemas.microsoft.com/office/powerpoint/2010/main" val="97143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 err="1" smtClean="0"/>
              <a:t>Skladu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77" y="2193925"/>
            <a:ext cx="7372845" cy="4024313"/>
          </a:xfrm>
        </p:spPr>
      </p:pic>
    </p:spTree>
    <p:extLst>
      <p:ext uri="{BB962C8B-B14F-4D97-AF65-F5344CB8AC3E}">
        <p14:creationId xmlns:p14="http://schemas.microsoft.com/office/powerpoint/2010/main" val="1862446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</TotalTime>
  <Words>51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Vapor Trail</vt:lpstr>
      <vt:lpstr>Systém na správu objednávek BodyCare</vt:lpstr>
      <vt:lpstr>ROzDĚlení systému</vt:lpstr>
      <vt:lpstr>Správa objednávek</vt:lpstr>
      <vt:lpstr>Detail objednávky</vt:lpstr>
      <vt:lpstr>SPRáva Skladů</vt:lpstr>
      <vt:lpstr>Detail Skladu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na správu objednávek BodyCare</dc:title>
  <dc:creator>Microsoft Office User</dc:creator>
  <cp:lastModifiedBy>Microsoft Office User</cp:lastModifiedBy>
  <cp:revision>2</cp:revision>
  <dcterms:created xsi:type="dcterms:W3CDTF">2016-06-21T05:29:03Z</dcterms:created>
  <dcterms:modified xsi:type="dcterms:W3CDTF">2016-06-21T05:43:29Z</dcterms:modified>
</cp:coreProperties>
</file>