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85095" y="678765"/>
            <a:ext cx="7766936" cy="1646302"/>
          </a:xfrm>
        </p:spPr>
        <p:txBody>
          <a:bodyPr/>
          <a:lstStyle/>
          <a:p>
            <a:r>
              <a:rPr lang="cs-CZ" dirty="0" smtClean="0"/>
              <a:t>ASP.NET Identity 2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Tomáš Jurásek</a:t>
            </a:r>
          </a:p>
          <a:p>
            <a:r>
              <a:rPr lang="cs-CZ" dirty="0" err="1" smtClean="0"/>
              <a:t>Riganti</a:t>
            </a:r>
            <a:r>
              <a:rPr lang="cs-CZ" dirty="0" smtClean="0"/>
              <a:t>, MSP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0524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ASP.NET Identity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System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authentication</a:t>
            </a:r>
            <a:r>
              <a:rPr lang="cs-CZ" dirty="0" smtClean="0"/>
              <a:t> and </a:t>
            </a:r>
            <a:r>
              <a:rPr lang="cs-CZ" dirty="0" err="1" smtClean="0"/>
              <a:t>authorization</a:t>
            </a:r>
            <a:endParaRPr lang="cs-CZ" dirty="0" smtClean="0"/>
          </a:p>
          <a:p>
            <a:r>
              <a:rPr lang="cs-CZ" dirty="0" err="1" smtClean="0"/>
              <a:t>You</a:t>
            </a:r>
            <a:r>
              <a:rPr lang="cs-CZ" dirty="0" smtClean="0"/>
              <a:t> </a:t>
            </a:r>
            <a:r>
              <a:rPr lang="cs-CZ" dirty="0" err="1" smtClean="0"/>
              <a:t>can</a:t>
            </a:r>
            <a:r>
              <a:rPr lang="cs-CZ" dirty="0" smtClean="0"/>
              <a:t> </a:t>
            </a:r>
            <a:r>
              <a:rPr lang="cs-CZ" dirty="0" err="1" smtClean="0"/>
              <a:t>manage</a:t>
            </a:r>
            <a:r>
              <a:rPr lang="cs-CZ" dirty="0" smtClean="0"/>
              <a:t> </a:t>
            </a:r>
            <a:r>
              <a:rPr lang="cs-CZ" dirty="0" err="1" smtClean="0"/>
              <a:t>your</a:t>
            </a:r>
            <a:r>
              <a:rPr lang="cs-CZ" dirty="0" smtClean="0"/>
              <a:t> </a:t>
            </a:r>
            <a:r>
              <a:rPr lang="cs-CZ" dirty="0" err="1" smtClean="0"/>
              <a:t>accounts</a:t>
            </a:r>
            <a:r>
              <a:rPr lang="cs-CZ" dirty="0" smtClean="0"/>
              <a:t>, </a:t>
            </a:r>
            <a:r>
              <a:rPr lang="cs-CZ" dirty="0" err="1" smtClean="0"/>
              <a:t>roles</a:t>
            </a:r>
            <a:r>
              <a:rPr lang="cs-CZ" dirty="0" smtClean="0"/>
              <a:t>, </a:t>
            </a:r>
            <a:r>
              <a:rPr lang="cs-CZ" dirty="0" err="1" smtClean="0"/>
              <a:t>OAuth</a:t>
            </a:r>
            <a:endParaRPr lang="cs-CZ" dirty="0" smtClean="0"/>
          </a:p>
          <a:p>
            <a:r>
              <a:rPr lang="cs-CZ" dirty="0" err="1" smtClean="0"/>
              <a:t>Include</a:t>
            </a:r>
            <a:r>
              <a:rPr lang="cs-CZ" dirty="0" smtClean="0"/>
              <a:t> </a:t>
            </a:r>
            <a:r>
              <a:rPr lang="cs-CZ" dirty="0" err="1" smtClean="0"/>
              <a:t>some</a:t>
            </a:r>
            <a:r>
              <a:rPr lang="cs-CZ" dirty="0" smtClean="0"/>
              <a:t> basic </a:t>
            </a:r>
            <a:r>
              <a:rPr lang="cs-CZ" dirty="0" err="1" smtClean="0"/>
              <a:t>templates</a:t>
            </a:r>
            <a:r>
              <a:rPr lang="cs-CZ" dirty="0" smtClean="0"/>
              <a:t> (</a:t>
            </a:r>
            <a:r>
              <a:rPr lang="cs-CZ" dirty="0" err="1" smtClean="0"/>
              <a:t>Login</a:t>
            </a:r>
            <a:r>
              <a:rPr lang="cs-CZ" dirty="0" smtClean="0"/>
              <a:t>, Role, </a:t>
            </a:r>
            <a:r>
              <a:rPr lang="cs-CZ" dirty="0" err="1" smtClean="0"/>
              <a:t>etc</a:t>
            </a:r>
            <a:r>
              <a:rPr lang="cs-CZ" dirty="0" smtClean="0"/>
              <a:t>)</a:t>
            </a:r>
            <a:endParaRPr lang="cs-CZ" dirty="0"/>
          </a:p>
          <a:p>
            <a:endParaRPr lang="cs-CZ" dirty="0" smtClean="0"/>
          </a:p>
          <a:p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need</a:t>
            </a:r>
            <a:r>
              <a:rPr lang="cs-CZ" dirty="0"/>
              <a:t> </a:t>
            </a:r>
            <a:r>
              <a:rPr lang="cs-CZ" dirty="0" err="1"/>
              <a:t>this</a:t>
            </a:r>
            <a:r>
              <a:rPr lang="cs-CZ" dirty="0"/>
              <a:t> </a:t>
            </a:r>
            <a:r>
              <a:rPr lang="cs-CZ" dirty="0" err="1"/>
              <a:t>nuget</a:t>
            </a:r>
            <a:r>
              <a:rPr lang="cs-CZ" dirty="0"/>
              <a:t> </a:t>
            </a:r>
            <a:r>
              <a:rPr lang="cs-CZ" dirty="0" err="1"/>
              <a:t>packages</a:t>
            </a:r>
            <a:r>
              <a:rPr lang="cs-CZ" dirty="0"/>
              <a:t>:</a:t>
            </a:r>
          </a:p>
          <a:p>
            <a:pPr marL="0" indent="0">
              <a:buNone/>
            </a:pPr>
            <a:r>
              <a:rPr lang="cs-CZ" b="1" dirty="0"/>
              <a:t>		</a:t>
            </a:r>
            <a:r>
              <a:rPr lang="cs-CZ" b="1" dirty="0" err="1"/>
              <a:t>Microsoft.AspNet.Identity.Owin</a:t>
            </a:r>
            <a:r>
              <a:rPr lang="cs-CZ" dirty="0"/>
              <a:t/>
            </a:r>
            <a:br>
              <a:rPr lang="cs-CZ" dirty="0"/>
            </a:br>
            <a:r>
              <a:rPr lang="cs-CZ" dirty="0"/>
              <a:t>		</a:t>
            </a:r>
            <a:r>
              <a:rPr lang="cs-CZ" b="1" dirty="0" err="1"/>
              <a:t>Microsoft.AspNet.Identity.Core</a:t>
            </a:r>
            <a:r>
              <a:rPr lang="cs-CZ" dirty="0"/>
              <a:t/>
            </a:r>
            <a:br>
              <a:rPr lang="cs-CZ" dirty="0"/>
            </a:br>
            <a:r>
              <a:rPr lang="cs-CZ" dirty="0"/>
              <a:t>		</a:t>
            </a:r>
            <a:r>
              <a:rPr lang="cs-CZ" b="1" dirty="0" err="1"/>
              <a:t>Microsoft.AspNet.Identity.EntityFramework</a:t>
            </a:r>
            <a:endParaRPr lang="cs-CZ" b="1" dirty="0"/>
          </a:p>
          <a:p>
            <a:pPr marL="0" indent="0">
              <a:buNone/>
            </a:pPr>
            <a:r>
              <a:rPr lang="cs-CZ" b="1" dirty="0"/>
              <a:t>		</a:t>
            </a:r>
            <a:r>
              <a:rPr lang="cs-CZ" b="1" dirty="0" err="1"/>
              <a:t>Microsoft.Owin.Host.SystemWeb</a:t>
            </a:r>
            <a:endParaRPr lang="cs-CZ" b="1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650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Basic </a:t>
            </a:r>
            <a:r>
              <a:rPr lang="cs-CZ" dirty="0" err="1" smtClean="0"/>
              <a:t>Templates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50439" y="1452377"/>
            <a:ext cx="8596668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cs-CZ" dirty="0" smtClean="0"/>
              <a:t>      </a:t>
            </a:r>
            <a:r>
              <a:rPr lang="cs-CZ" dirty="0" err="1" smtClean="0"/>
              <a:t>IdentityRole</a:t>
            </a:r>
            <a:endParaRPr lang="cs-CZ" dirty="0"/>
          </a:p>
          <a:p>
            <a:pPr marL="400050" lvl="1" indent="0">
              <a:buNone/>
            </a:pPr>
            <a:r>
              <a:rPr lang="cs-CZ" dirty="0" err="1" smtClean="0"/>
              <a:t>IdentityUser</a:t>
            </a:r>
            <a:endParaRPr lang="cs-CZ" dirty="0" smtClean="0"/>
          </a:p>
          <a:p>
            <a:pPr marL="400050" lvl="1" indent="0">
              <a:buNone/>
            </a:pPr>
            <a:r>
              <a:rPr lang="cs-CZ" dirty="0" err="1" smtClean="0"/>
              <a:t>IdentityUserClaim</a:t>
            </a:r>
            <a:endParaRPr lang="cs-CZ" dirty="0" smtClean="0"/>
          </a:p>
          <a:p>
            <a:pPr marL="400050" lvl="1" indent="0">
              <a:buNone/>
            </a:pPr>
            <a:r>
              <a:rPr lang="cs-CZ" dirty="0" err="1" smtClean="0"/>
              <a:t>IdentityUserLogin</a:t>
            </a:r>
            <a:endParaRPr lang="cs-CZ" dirty="0" smtClean="0"/>
          </a:p>
          <a:p>
            <a:pPr marL="400050" lvl="1" indent="0">
              <a:buNone/>
            </a:pPr>
            <a:r>
              <a:rPr lang="cs-CZ" dirty="0" err="1" smtClean="0"/>
              <a:t>IdentityUserRole</a:t>
            </a:r>
            <a:endParaRPr lang="cs-CZ" dirty="0" smtClean="0"/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r>
              <a:rPr lang="cs-CZ" u="sng" dirty="0" err="1" smtClean="0"/>
              <a:t>For</a:t>
            </a:r>
            <a:r>
              <a:rPr lang="cs-CZ" u="sng" dirty="0" smtClean="0"/>
              <a:t> </a:t>
            </a:r>
            <a:r>
              <a:rPr lang="cs-CZ" u="sng" dirty="0" err="1" smtClean="0"/>
              <a:t>example</a:t>
            </a:r>
            <a:r>
              <a:rPr lang="cs-CZ" u="sng" dirty="0" smtClean="0"/>
              <a:t>: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public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AppUser</a:t>
            </a:r>
            <a:r>
              <a:rPr lang="cs-CZ" dirty="0"/>
              <a:t> : </a:t>
            </a:r>
            <a:r>
              <a:rPr lang="cs-CZ" dirty="0" err="1"/>
              <a:t>IdentityUser</a:t>
            </a:r>
            <a:r>
              <a:rPr lang="cs-CZ" dirty="0"/>
              <a:t>&lt;</a:t>
            </a:r>
            <a:r>
              <a:rPr lang="cs-CZ" dirty="0" err="1"/>
              <a:t>int</a:t>
            </a:r>
            <a:r>
              <a:rPr lang="cs-CZ" dirty="0"/>
              <a:t>, </a:t>
            </a:r>
            <a:r>
              <a:rPr lang="cs-CZ" dirty="0" err="1"/>
              <a:t>AppUserLogin</a:t>
            </a:r>
            <a:r>
              <a:rPr lang="cs-CZ" dirty="0"/>
              <a:t>, </a:t>
            </a:r>
            <a:r>
              <a:rPr lang="cs-CZ" dirty="0" err="1"/>
              <a:t>AppUserRole</a:t>
            </a:r>
            <a:r>
              <a:rPr lang="cs-CZ" dirty="0"/>
              <a:t>, </a:t>
            </a:r>
            <a:r>
              <a:rPr lang="cs-CZ" dirty="0" err="1"/>
              <a:t>AppUserClaim</a:t>
            </a:r>
            <a:r>
              <a:rPr lang="cs-CZ" dirty="0"/>
              <a:t>&gt;</a:t>
            </a:r>
          </a:p>
          <a:p>
            <a:pPr marL="0" indent="0">
              <a:buNone/>
            </a:pPr>
            <a:r>
              <a:rPr lang="cs-CZ" dirty="0"/>
              <a:t>    {</a:t>
            </a:r>
          </a:p>
          <a:p>
            <a:pPr marL="0" indent="0">
              <a:buNone/>
            </a:pPr>
            <a:r>
              <a:rPr lang="cs-CZ" dirty="0"/>
              <a:t> </a:t>
            </a:r>
            <a:r>
              <a:rPr lang="cs-CZ" dirty="0" smtClean="0"/>
              <a:t>   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5602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2000" dirty="0" err="1" smtClean="0"/>
              <a:t>You</a:t>
            </a:r>
            <a:r>
              <a:rPr lang="cs-CZ" sz="2000" dirty="0" smtClean="0"/>
              <a:t> </a:t>
            </a:r>
            <a:r>
              <a:rPr lang="cs-CZ" sz="2000" dirty="0" err="1" smtClean="0"/>
              <a:t>must</a:t>
            </a:r>
            <a:r>
              <a:rPr lang="cs-CZ" sz="2000" dirty="0" smtClean="0"/>
              <a:t> </a:t>
            </a:r>
            <a:r>
              <a:rPr lang="cs-CZ" sz="2000" dirty="0" err="1" smtClean="0"/>
              <a:t>extend</a:t>
            </a:r>
            <a:r>
              <a:rPr lang="cs-CZ" sz="2000" dirty="0" smtClean="0"/>
              <a:t> </a:t>
            </a:r>
            <a:r>
              <a:rPr lang="cs-CZ" sz="2000" dirty="0" err="1" smtClean="0"/>
              <a:t>your</a:t>
            </a:r>
            <a:r>
              <a:rPr lang="cs-CZ" sz="2000" dirty="0" smtClean="0"/>
              <a:t> </a:t>
            </a:r>
            <a:r>
              <a:rPr lang="cs-CZ" sz="2000" dirty="0" err="1" smtClean="0"/>
              <a:t>DbContext</a:t>
            </a:r>
            <a:endParaRPr lang="cs-CZ" sz="2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1555282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 smtClean="0"/>
              <a:t>public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AppDbContext</a:t>
            </a:r>
            <a:r>
              <a:rPr lang="cs-CZ" dirty="0"/>
              <a:t>: </a:t>
            </a:r>
            <a:r>
              <a:rPr lang="cs-CZ" dirty="0" err="1"/>
              <a:t>IdentityDbContext</a:t>
            </a:r>
            <a:r>
              <a:rPr lang="cs-CZ" dirty="0"/>
              <a:t>&lt;</a:t>
            </a:r>
            <a:r>
              <a:rPr lang="cs-CZ" dirty="0" err="1"/>
              <a:t>AppUser</a:t>
            </a:r>
            <a:r>
              <a:rPr lang="cs-CZ" dirty="0"/>
              <a:t>, </a:t>
            </a:r>
            <a:r>
              <a:rPr lang="cs-CZ" dirty="0" err="1"/>
              <a:t>AppRole</a:t>
            </a:r>
            <a:r>
              <a:rPr lang="cs-CZ" dirty="0"/>
              <a:t>, </a:t>
            </a:r>
            <a:r>
              <a:rPr lang="cs-CZ" dirty="0" err="1"/>
              <a:t>int</a:t>
            </a:r>
            <a:r>
              <a:rPr lang="cs-CZ" dirty="0"/>
              <a:t>, </a:t>
            </a:r>
            <a:r>
              <a:rPr lang="cs-CZ" dirty="0" err="1"/>
              <a:t>AppUserLogin</a:t>
            </a:r>
            <a:r>
              <a:rPr lang="cs-CZ" dirty="0"/>
              <a:t>, </a:t>
            </a:r>
            <a:r>
              <a:rPr lang="cs-CZ" dirty="0" err="1"/>
              <a:t>AppUserRole</a:t>
            </a:r>
            <a:r>
              <a:rPr lang="cs-CZ" dirty="0"/>
              <a:t>, </a:t>
            </a:r>
            <a:r>
              <a:rPr lang="cs-CZ" dirty="0" err="1"/>
              <a:t>AppUserClaim</a:t>
            </a:r>
            <a:r>
              <a:rPr lang="cs-CZ" dirty="0" smtClean="0"/>
              <a:t>&gt; </a:t>
            </a:r>
          </a:p>
          <a:p>
            <a:pPr marL="0" indent="0">
              <a:buNone/>
            </a:pPr>
            <a:r>
              <a:rPr lang="cs-CZ" dirty="0" smtClean="0"/>
              <a:t>{ </a:t>
            </a:r>
          </a:p>
          <a:p>
            <a:pPr marL="0" indent="0">
              <a:buNone/>
            </a:pPr>
            <a:r>
              <a:rPr lang="cs-CZ" dirty="0" smtClean="0"/>
              <a:t>	… </a:t>
            </a:r>
          </a:p>
          <a:p>
            <a:pPr marL="0" indent="0">
              <a:buNone/>
            </a:pPr>
            <a:r>
              <a:rPr lang="cs-CZ" dirty="0" smtClean="0"/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097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Stores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1313645"/>
            <a:ext cx="8596668" cy="472771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cs-CZ" dirty="0" smtClean="0"/>
              <a:t>public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AppUserStore</a:t>
            </a:r>
            <a:r>
              <a:rPr lang="cs-CZ" dirty="0"/>
              <a:t> : </a:t>
            </a:r>
            <a:r>
              <a:rPr lang="cs-CZ" dirty="0" err="1"/>
              <a:t>UserStore</a:t>
            </a:r>
            <a:r>
              <a:rPr lang="cs-CZ" dirty="0"/>
              <a:t>&lt;</a:t>
            </a:r>
            <a:r>
              <a:rPr lang="cs-CZ" dirty="0" err="1"/>
              <a:t>AppUser</a:t>
            </a:r>
            <a:r>
              <a:rPr lang="cs-CZ" dirty="0"/>
              <a:t>, </a:t>
            </a:r>
            <a:r>
              <a:rPr lang="cs-CZ" dirty="0" err="1"/>
              <a:t>AppRole</a:t>
            </a:r>
            <a:r>
              <a:rPr lang="cs-CZ" dirty="0"/>
              <a:t>, </a:t>
            </a:r>
            <a:r>
              <a:rPr lang="cs-CZ" dirty="0" err="1"/>
              <a:t>int</a:t>
            </a:r>
            <a:r>
              <a:rPr lang="cs-CZ" dirty="0"/>
              <a:t>, </a:t>
            </a:r>
            <a:r>
              <a:rPr lang="cs-CZ" dirty="0" err="1"/>
              <a:t>AppUserLogin</a:t>
            </a:r>
            <a:r>
              <a:rPr lang="cs-CZ" dirty="0"/>
              <a:t>, </a:t>
            </a:r>
            <a:r>
              <a:rPr lang="cs-CZ" dirty="0" err="1"/>
              <a:t>AppUserRole</a:t>
            </a:r>
            <a:r>
              <a:rPr lang="cs-CZ" dirty="0"/>
              <a:t>, </a:t>
            </a:r>
            <a:r>
              <a:rPr lang="cs-CZ" dirty="0" err="1"/>
              <a:t>AppUserClaim</a:t>
            </a:r>
            <a:r>
              <a:rPr lang="cs-CZ" dirty="0"/>
              <a:t>&gt;</a:t>
            </a:r>
          </a:p>
          <a:p>
            <a:pPr marL="0" indent="0">
              <a:buNone/>
            </a:pPr>
            <a:r>
              <a:rPr lang="cs-CZ" dirty="0"/>
              <a:t> </a:t>
            </a:r>
            <a:r>
              <a:rPr lang="cs-CZ" dirty="0" smtClean="0"/>
              <a:t> </a:t>
            </a:r>
            <a:r>
              <a:rPr lang="cs-CZ" dirty="0"/>
              <a:t>{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dirty="0"/>
              <a:t>        public </a:t>
            </a:r>
            <a:r>
              <a:rPr lang="cs-CZ" dirty="0" err="1"/>
              <a:t>AppUserStore</a:t>
            </a:r>
            <a:r>
              <a:rPr lang="cs-CZ" dirty="0"/>
              <a:t>(</a:t>
            </a:r>
            <a:r>
              <a:rPr lang="cs-CZ" dirty="0" err="1"/>
              <a:t>IAppUnitOfWorkProvider</a:t>
            </a:r>
            <a:r>
              <a:rPr lang="cs-CZ" dirty="0"/>
              <a:t> </a:t>
            </a:r>
            <a:r>
              <a:rPr lang="cs-CZ" dirty="0" err="1"/>
              <a:t>unitOfWorkProvider</a:t>
            </a:r>
            <a:r>
              <a:rPr lang="cs-CZ" dirty="0"/>
              <a:t>)</a:t>
            </a:r>
          </a:p>
          <a:p>
            <a:pPr marL="0" indent="0">
              <a:buNone/>
            </a:pPr>
            <a:r>
              <a:rPr lang="en-US" dirty="0"/>
              <a:t>            : base((</a:t>
            </a:r>
            <a:r>
              <a:rPr lang="en-US" dirty="0" err="1"/>
              <a:t>unitOfWorkProvider.GetCurrent</a:t>
            </a:r>
            <a:r>
              <a:rPr lang="en-US" dirty="0"/>
              <a:t>() as </a:t>
            </a:r>
            <a:r>
              <a:rPr lang="en-US" dirty="0" err="1"/>
              <a:t>AppUnitOfWork</a:t>
            </a:r>
            <a:r>
              <a:rPr lang="en-US" dirty="0"/>
              <a:t>)?.</a:t>
            </a:r>
            <a:r>
              <a:rPr lang="en-US" dirty="0" err="1"/>
              <a:t>AppDbContext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cs-CZ" dirty="0"/>
              <a:t>        {</a:t>
            </a:r>
          </a:p>
          <a:p>
            <a:pPr marL="0" indent="0">
              <a:buNone/>
            </a:pPr>
            <a:r>
              <a:rPr lang="cs-CZ" dirty="0"/>
              <a:t>        }</a:t>
            </a:r>
          </a:p>
          <a:p>
            <a:pPr marL="0" indent="0">
              <a:buNone/>
            </a:pPr>
            <a:r>
              <a:rPr lang="cs-CZ" dirty="0"/>
              <a:t>  </a:t>
            </a:r>
            <a:r>
              <a:rPr lang="cs-CZ" dirty="0" smtClean="0"/>
              <a:t>}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 smtClean="0"/>
              <a:t>public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AppRoleStore</a:t>
            </a:r>
            <a:r>
              <a:rPr lang="cs-CZ" dirty="0"/>
              <a:t> : </a:t>
            </a:r>
            <a:r>
              <a:rPr lang="cs-CZ" dirty="0" err="1"/>
              <a:t>RoleStore</a:t>
            </a:r>
            <a:r>
              <a:rPr lang="cs-CZ" dirty="0"/>
              <a:t>&lt;</a:t>
            </a:r>
            <a:r>
              <a:rPr lang="cs-CZ" dirty="0" err="1"/>
              <a:t>AppRole</a:t>
            </a:r>
            <a:r>
              <a:rPr lang="cs-CZ" dirty="0"/>
              <a:t>, </a:t>
            </a:r>
            <a:r>
              <a:rPr lang="cs-CZ" dirty="0" err="1"/>
              <a:t>int</a:t>
            </a:r>
            <a:r>
              <a:rPr lang="cs-CZ" dirty="0"/>
              <a:t>, </a:t>
            </a:r>
            <a:r>
              <a:rPr lang="cs-CZ" dirty="0" err="1"/>
              <a:t>AppUserRole</a:t>
            </a:r>
            <a:r>
              <a:rPr lang="cs-CZ" dirty="0"/>
              <a:t>&gt;</a:t>
            </a:r>
          </a:p>
          <a:p>
            <a:pPr marL="0" indent="0">
              <a:buNone/>
            </a:pPr>
            <a:r>
              <a:rPr lang="cs-CZ" dirty="0"/>
              <a:t>  </a:t>
            </a:r>
            <a:r>
              <a:rPr lang="cs-CZ" dirty="0" smtClean="0"/>
              <a:t>{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      </a:t>
            </a:r>
            <a:r>
              <a:rPr lang="cs-CZ" dirty="0" smtClean="0"/>
              <a:t> </a:t>
            </a:r>
            <a:r>
              <a:rPr lang="cs-CZ" dirty="0"/>
              <a:t>public </a:t>
            </a:r>
            <a:r>
              <a:rPr lang="cs-CZ" dirty="0" err="1"/>
              <a:t>AppRoleStore</a:t>
            </a:r>
            <a:r>
              <a:rPr lang="cs-CZ" dirty="0"/>
              <a:t>(</a:t>
            </a:r>
            <a:r>
              <a:rPr lang="cs-CZ" dirty="0" err="1"/>
              <a:t>AppDbContext</a:t>
            </a:r>
            <a:r>
              <a:rPr lang="cs-CZ" dirty="0"/>
              <a:t> </a:t>
            </a:r>
            <a:r>
              <a:rPr lang="cs-CZ" dirty="0" err="1"/>
              <a:t>context</a:t>
            </a:r>
            <a:r>
              <a:rPr lang="cs-CZ" dirty="0"/>
              <a:t>)</a:t>
            </a:r>
          </a:p>
          <a:p>
            <a:pPr marL="0" indent="0">
              <a:buNone/>
            </a:pPr>
            <a:r>
              <a:rPr lang="cs-CZ" dirty="0"/>
              <a:t>        : base(</a:t>
            </a:r>
            <a:r>
              <a:rPr lang="cs-CZ" dirty="0" err="1"/>
              <a:t>context</a:t>
            </a:r>
            <a:r>
              <a:rPr lang="cs-CZ" dirty="0"/>
              <a:t>)</a:t>
            </a:r>
          </a:p>
          <a:p>
            <a:pPr marL="0" indent="0">
              <a:buNone/>
            </a:pPr>
            <a:r>
              <a:rPr lang="cs-CZ" dirty="0"/>
              <a:t>        {</a:t>
            </a:r>
          </a:p>
          <a:p>
            <a:pPr marL="0" indent="0">
              <a:buNone/>
            </a:pPr>
            <a:r>
              <a:rPr lang="cs-CZ" dirty="0"/>
              <a:t>        }</a:t>
            </a:r>
          </a:p>
          <a:p>
            <a:pPr marL="0" indent="0">
              <a:buNone/>
            </a:pPr>
            <a:r>
              <a:rPr lang="cs-CZ" dirty="0"/>
              <a:t>  </a:t>
            </a:r>
            <a:r>
              <a:rPr lang="cs-CZ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260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7182" y="493690"/>
            <a:ext cx="8596668" cy="1320800"/>
          </a:xfrm>
        </p:spPr>
        <p:txBody>
          <a:bodyPr>
            <a:normAutofit/>
          </a:bodyPr>
          <a:lstStyle/>
          <a:p>
            <a:r>
              <a:rPr lang="cs-CZ" dirty="0" err="1" smtClean="0"/>
              <a:t>Managers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87182" y="1581040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1400" dirty="0" smtClean="0"/>
              <a:t>public </a:t>
            </a:r>
            <a:r>
              <a:rPr lang="cs-CZ" sz="1400" dirty="0" err="1"/>
              <a:t>class</a:t>
            </a:r>
            <a:r>
              <a:rPr lang="cs-CZ" sz="1400" dirty="0"/>
              <a:t> </a:t>
            </a:r>
            <a:r>
              <a:rPr lang="cs-CZ" sz="1400" dirty="0" err="1"/>
              <a:t>AppUserManager</a:t>
            </a:r>
            <a:r>
              <a:rPr lang="cs-CZ" sz="1400" dirty="0"/>
              <a:t> : </a:t>
            </a:r>
            <a:r>
              <a:rPr lang="cs-CZ" sz="1400" dirty="0" err="1"/>
              <a:t>UserManager</a:t>
            </a:r>
            <a:r>
              <a:rPr lang="cs-CZ" sz="1400" dirty="0"/>
              <a:t>&lt;</a:t>
            </a:r>
            <a:r>
              <a:rPr lang="cs-CZ" sz="1400" dirty="0" err="1"/>
              <a:t>AppUser</a:t>
            </a:r>
            <a:r>
              <a:rPr lang="cs-CZ" sz="1400" dirty="0"/>
              <a:t>, </a:t>
            </a:r>
            <a:r>
              <a:rPr lang="cs-CZ" sz="1400" dirty="0" err="1"/>
              <a:t>int</a:t>
            </a:r>
            <a:r>
              <a:rPr lang="cs-CZ" sz="1400" dirty="0"/>
              <a:t>&gt;</a:t>
            </a:r>
          </a:p>
          <a:p>
            <a:pPr marL="0" indent="0">
              <a:buNone/>
            </a:pPr>
            <a:r>
              <a:rPr lang="cs-CZ" sz="1400" dirty="0" smtClean="0"/>
              <a:t>{</a:t>
            </a:r>
            <a:endParaRPr lang="cs-CZ" sz="1400" dirty="0"/>
          </a:p>
          <a:p>
            <a:pPr marL="0" indent="0">
              <a:buNone/>
            </a:pPr>
            <a:r>
              <a:rPr lang="cs-CZ" sz="1400" dirty="0" smtClean="0"/>
              <a:t>	public </a:t>
            </a:r>
            <a:r>
              <a:rPr lang="cs-CZ" sz="1400" dirty="0" err="1"/>
              <a:t>AppUserManager</a:t>
            </a:r>
            <a:r>
              <a:rPr lang="cs-CZ" sz="1400" dirty="0"/>
              <a:t>(</a:t>
            </a:r>
            <a:r>
              <a:rPr lang="cs-CZ" sz="1400" dirty="0" err="1"/>
              <a:t>IUserStore</a:t>
            </a:r>
            <a:r>
              <a:rPr lang="cs-CZ" sz="1400" dirty="0"/>
              <a:t>&lt;</a:t>
            </a:r>
            <a:r>
              <a:rPr lang="cs-CZ" sz="1400" dirty="0" err="1"/>
              <a:t>AppUser</a:t>
            </a:r>
            <a:r>
              <a:rPr lang="cs-CZ" sz="1400" dirty="0"/>
              <a:t>, </a:t>
            </a:r>
            <a:r>
              <a:rPr lang="cs-CZ" sz="1400" dirty="0" err="1"/>
              <a:t>int</a:t>
            </a:r>
            <a:r>
              <a:rPr lang="cs-CZ" sz="1400" dirty="0"/>
              <a:t>&gt; </a:t>
            </a:r>
            <a:r>
              <a:rPr lang="cs-CZ" sz="1400" dirty="0" err="1"/>
              <a:t>store</a:t>
            </a:r>
            <a:r>
              <a:rPr lang="cs-CZ" sz="1400" dirty="0"/>
              <a:t>) : base(</a:t>
            </a:r>
            <a:r>
              <a:rPr lang="cs-CZ" sz="1400" dirty="0" err="1"/>
              <a:t>store</a:t>
            </a:r>
            <a:r>
              <a:rPr lang="cs-CZ" sz="1400" dirty="0"/>
              <a:t>)</a:t>
            </a:r>
          </a:p>
          <a:p>
            <a:pPr marL="400050" lvl="1" indent="0">
              <a:buNone/>
            </a:pPr>
            <a:r>
              <a:rPr lang="cs-CZ" sz="1400" dirty="0" smtClean="0"/>
              <a:t>{</a:t>
            </a:r>
            <a:endParaRPr lang="cs-CZ" sz="1400" dirty="0"/>
          </a:p>
          <a:p>
            <a:pPr lvl="1"/>
            <a:endParaRPr lang="cs-CZ" sz="1400" dirty="0"/>
          </a:p>
          <a:p>
            <a:pPr marL="400050" lvl="1" indent="0">
              <a:buNone/>
            </a:pPr>
            <a:r>
              <a:rPr lang="cs-CZ" sz="1400" dirty="0" smtClean="0"/>
              <a:t>}</a:t>
            </a:r>
            <a:endParaRPr lang="cs-CZ" sz="1400" dirty="0"/>
          </a:p>
          <a:p>
            <a:pPr marL="0" indent="0">
              <a:buNone/>
            </a:pPr>
            <a:r>
              <a:rPr lang="cs-CZ" sz="1400" dirty="0" smtClean="0"/>
              <a:t>}</a:t>
            </a:r>
          </a:p>
          <a:p>
            <a:pPr marL="0" indent="0">
              <a:buNone/>
            </a:pPr>
            <a:endParaRPr lang="cs-CZ" sz="1400" dirty="0"/>
          </a:p>
          <a:p>
            <a:pPr marL="0" indent="0">
              <a:buNone/>
            </a:pPr>
            <a:r>
              <a:rPr lang="cs-CZ" sz="1400" dirty="0"/>
              <a:t> public </a:t>
            </a:r>
            <a:r>
              <a:rPr lang="cs-CZ" sz="1400" dirty="0" err="1"/>
              <a:t>class</a:t>
            </a:r>
            <a:r>
              <a:rPr lang="cs-CZ" sz="1400" dirty="0"/>
              <a:t> </a:t>
            </a:r>
            <a:r>
              <a:rPr lang="cs-CZ" sz="1400" dirty="0" err="1"/>
              <a:t>AppRoleManager</a:t>
            </a:r>
            <a:r>
              <a:rPr lang="cs-CZ" sz="1400" dirty="0"/>
              <a:t> : </a:t>
            </a:r>
            <a:r>
              <a:rPr lang="cs-CZ" sz="1400" dirty="0" err="1"/>
              <a:t>RoleManager</a:t>
            </a:r>
            <a:r>
              <a:rPr lang="cs-CZ" sz="1400" dirty="0"/>
              <a:t>&lt;</a:t>
            </a:r>
            <a:r>
              <a:rPr lang="cs-CZ" sz="1400" dirty="0" err="1"/>
              <a:t>AppRole,int</a:t>
            </a:r>
            <a:r>
              <a:rPr lang="cs-CZ" sz="1400" dirty="0"/>
              <a:t>&gt;</a:t>
            </a:r>
          </a:p>
          <a:p>
            <a:pPr marL="0" indent="0">
              <a:buNone/>
            </a:pPr>
            <a:r>
              <a:rPr lang="cs-CZ" sz="1400" dirty="0"/>
              <a:t> </a:t>
            </a:r>
            <a:r>
              <a:rPr lang="cs-CZ" sz="1400" dirty="0" smtClean="0"/>
              <a:t>{</a:t>
            </a:r>
            <a:endParaRPr lang="cs-CZ" sz="1400" dirty="0"/>
          </a:p>
          <a:p>
            <a:pPr marL="0" indent="0">
              <a:buNone/>
            </a:pPr>
            <a:r>
              <a:rPr lang="cs-CZ" sz="1400" dirty="0"/>
              <a:t>        public </a:t>
            </a:r>
            <a:r>
              <a:rPr lang="cs-CZ" sz="1400" dirty="0" err="1"/>
              <a:t>AppRoleManager</a:t>
            </a:r>
            <a:r>
              <a:rPr lang="cs-CZ" sz="1400" dirty="0"/>
              <a:t>(</a:t>
            </a:r>
            <a:r>
              <a:rPr lang="cs-CZ" sz="1400" dirty="0" err="1"/>
              <a:t>IRoleStore</a:t>
            </a:r>
            <a:r>
              <a:rPr lang="cs-CZ" sz="1400" dirty="0"/>
              <a:t>&lt;</a:t>
            </a:r>
            <a:r>
              <a:rPr lang="cs-CZ" sz="1400" dirty="0" err="1"/>
              <a:t>AppRole</a:t>
            </a:r>
            <a:r>
              <a:rPr lang="cs-CZ" sz="1400" dirty="0"/>
              <a:t>, </a:t>
            </a:r>
            <a:r>
              <a:rPr lang="cs-CZ" sz="1400" dirty="0" err="1"/>
              <a:t>int</a:t>
            </a:r>
            <a:r>
              <a:rPr lang="cs-CZ" sz="1400" dirty="0"/>
              <a:t>&gt; </a:t>
            </a:r>
            <a:r>
              <a:rPr lang="cs-CZ" sz="1400" dirty="0" err="1"/>
              <a:t>store</a:t>
            </a:r>
            <a:r>
              <a:rPr lang="cs-CZ" sz="1400" dirty="0"/>
              <a:t>) : base(</a:t>
            </a:r>
            <a:r>
              <a:rPr lang="cs-CZ" sz="1400" dirty="0" err="1"/>
              <a:t>store</a:t>
            </a:r>
            <a:r>
              <a:rPr lang="cs-CZ" sz="1400" dirty="0" smtClean="0"/>
              <a:t>)</a:t>
            </a:r>
          </a:p>
          <a:p>
            <a:pPr marL="0" indent="0">
              <a:buNone/>
            </a:pPr>
            <a:r>
              <a:rPr lang="cs-CZ" sz="1400" dirty="0" smtClean="0"/>
              <a:t>        {</a:t>
            </a:r>
          </a:p>
          <a:p>
            <a:endParaRPr lang="cs-CZ" sz="1400" dirty="0"/>
          </a:p>
          <a:p>
            <a:pPr marL="0" indent="0">
              <a:buNone/>
            </a:pPr>
            <a:r>
              <a:rPr lang="cs-CZ" sz="1400" dirty="0"/>
              <a:t>        </a:t>
            </a:r>
            <a:r>
              <a:rPr lang="cs-CZ" sz="1400" dirty="0" smtClean="0"/>
              <a:t>}</a:t>
            </a:r>
          </a:p>
          <a:p>
            <a:pPr marL="0" indent="0">
              <a:buNone/>
            </a:pPr>
            <a:r>
              <a:rPr lang="cs-CZ" sz="1400" dirty="0" smtClean="0"/>
              <a:t>}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37862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Setup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 err="1" smtClean="0"/>
              <a:t>app.UseCookieAuthentication</a:t>
            </a:r>
            <a:r>
              <a:rPr lang="cs-CZ" dirty="0" smtClean="0"/>
              <a:t>(</a:t>
            </a:r>
            <a:r>
              <a:rPr lang="cs-CZ" dirty="0" err="1" smtClean="0"/>
              <a:t>new</a:t>
            </a:r>
            <a:r>
              <a:rPr lang="cs-CZ" dirty="0" smtClean="0"/>
              <a:t> </a:t>
            </a:r>
            <a:r>
              <a:rPr lang="cs-CZ" dirty="0" err="1"/>
              <a:t>CookieAuthenticationOptions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            {</a:t>
            </a:r>
          </a:p>
          <a:p>
            <a:pPr marL="0" indent="0">
              <a:buNone/>
            </a:pPr>
            <a:r>
              <a:rPr lang="cs-CZ" dirty="0"/>
              <a:t>                </a:t>
            </a:r>
            <a:r>
              <a:rPr lang="cs-CZ" dirty="0" err="1"/>
              <a:t>AuthenticationType</a:t>
            </a:r>
            <a:r>
              <a:rPr lang="cs-CZ" dirty="0"/>
              <a:t> = </a:t>
            </a:r>
            <a:r>
              <a:rPr lang="cs-CZ" dirty="0" err="1"/>
              <a:t>DefaultAuthenticationTypes.ApplicationCookie</a:t>
            </a:r>
            <a:r>
              <a:rPr lang="cs-CZ" dirty="0"/>
              <a:t>,</a:t>
            </a:r>
          </a:p>
          <a:p>
            <a:pPr marL="0" indent="0">
              <a:buNone/>
            </a:pPr>
            <a:r>
              <a:rPr lang="cs-CZ" dirty="0"/>
              <a:t>                </a:t>
            </a:r>
            <a:r>
              <a:rPr lang="cs-CZ" dirty="0" err="1"/>
              <a:t>LoginPath</a:t>
            </a:r>
            <a:r>
              <a:rPr lang="cs-CZ" dirty="0"/>
              <a:t> =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PathString</a:t>
            </a:r>
            <a:r>
              <a:rPr lang="cs-CZ" dirty="0"/>
              <a:t>("/</a:t>
            </a:r>
            <a:r>
              <a:rPr lang="cs-CZ" dirty="0" err="1"/>
              <a:t>Login</a:t>
            </a:r>
            <a:r>
              <a:rPr lang="cs-CZ" dirty="0"/>
              <a:t>/Index")</a:t>
            </a:r>
          </a:p>
          <a:p>
            <a:pPr marL="0" indent="0">
              <a:buNone/>
            </a:pPr>
            <a:r>
              <a:rPr lang="cs-CZ" dirty="0"/>
              <a:t>            });</a:t>
            </a:r>
          </a:p>
        </p:txBody>
      </p:sp>
    </p:spTree>
    <p:extLst>
      <p:ext uri="{BB962C8B-B14F-4D97-AF65-F5344CB8AC3E}">
        <p14:creationId xmlns:p14="http://schemas.microsoft.com/office/powerpoint/2010/main" val="22858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373487"/>
            <a:ext cx="8596668" cy="56678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cs-CZ" dirty="0" err="1"/>
              <a:t>private</a:t>
            </a:r>
            <a:r>
              <a:rPr lang="cs-CZ" dirty="0"/>
              <a:t> </a:t>
            </a:r>
            <a:r>
              <a:rPr lang="cs-CZ" dirty="0" err="1"/>
              <a:t>IAuthenticationManager</a:t>
            </a:r>
            <a:r>
              <a:rPr lang="cs-CZ" dirty="0"/>
              <a:t> </a:t>
            </a:r>
            <a:r>
              <a:rPr lang="cs-CZ" dirty="0" err="1"/>
              <a:t>AuthenticationManager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      </a:t>
            </a:r>
            <a:r>
              <a:rPr lang="cs-CZ" dirty="0" smtClean="0"/>
              <a:t>{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            </a:t>
            </a:r>
            <a:r>
              <a:rPr lang="cs-CZ" dirty="0" err="1"/>
              <a:t>get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            {</a:t>
            </a:r>
          </a:p>
          <a:p>
            <a:pPr marL="0" indent="0">
              <a:buNone/>
            </a:pPr>
            <a:r>
              <a:rPr lang="cs-CZ" dirty="0"/>
              <a:t>                return </a:t>
            </a:r>
            <a:r>
              <a:rPr lang="cs-CZ" dirty="0" err="1"/>
              <a:t>HttpContext.GetOwinContext</a:t>
            </a:r>
            <a:r>
              <a:rPr lang="cs-CZ" dirty="0"/>
              <a:t>().</a:t>
            </a:r>
            <a:r>
              <a:rPr lang="cs-CZ" dirty="0" err="1"/>
              <a:t>Authentication</a:t>
            </a:r>
            <a:r>
              <a:rPr lang="cs-CZ" dirty="0"/>
              <a:t>;</a:t>
            </a:r>
          </a:p>
          <a:p>
            <a:pPr marL="0" indent="0">
              <a:buNone/>
            </a:pPr>
            <a:r>
              <a:rPr lang="cs-CZ" dirty="0"/>
              <a:t>            }</a:t>
            </a:r>
          </a:p>
          <a:p>
            <a:pPr marL="0" indent="0">
              <a:buNone/>
            </a:pPr>
            <a:r>
              <a:rPr lang="cs-CZ" dirty="0"/>
              <a:t>        </a:t>
            </a:r>
            <a:r>
              <a:rPr lang="cs-CZ" dirty="0" smtClean="0"/>
              <a:t>}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b="1" dirty="0" err="1" smtClean="0"/>
              <a:t>Login</a:t>
            </a:r>
            <a:endParaRPr lang="cs-CZ" b="1" dirty="0" smtClean="0"/>
          </a:p>
          <a:p>
            <a:pPr marL="0" indent="0">
              <a:buNone/>
            </a:pPr>
            <a:r>
              <a:rPr lang="cs-CZ" dirty="0" smtClean="0"/>
              <a:t>var identity = </a:t>
            </a:r>
            <a:r>
              <a:rPr lang="cs-CZ" dirty="0" err="1" smtClean="0"/>
              <a:t>userFacade.Login</a:t>
            </a:r>
            <a:r>
              <a:rPr lang="cs-CZ" dirty="0" smtClean="0"/>
              <a:t>(„</a:t>
            </a:r>
            <a:r>
              <a:rPr lang="cs-CZ" dirty="0" err="1" smtClean="0"/>
              <a:t>UserName</a:t>
            </a:r>
            <a:r>
              <a:rPr lang="cs-CZ" dirty="0" smtClean="0"/>
              <a:t>", „</a:t>
            </a:r>
            <a:r>
              <a:rPr lang="cs-CZ" dirty="0" err="1" smtClean="0"/>
              <a:t>Password</a:t>
            </a:r>
            <a:r>
              <a:rPr lang="cs-CZ" dirty="0" smtClean="0"/>
              <a:t>");</a:t>
            </a:r>
          </a:p>
          <a:p>
            <a:pPr marL="0" indent="0">
              <a:buNone/>
            </a:pPr>
            <a:r>
              <a:rPr lang="cs-CZ" dirty="0" err="1" smtClean="0"/>
              <a:t>AuthenticationManager.SignIn</a:t>
            </a:r>
            <a:r>
              <a:rPr lang="cs-CZ" dirty="0" smtClean="0"/>
              <a:t>(</a:t>
            </a:r>
            <a:r>
              <a:rPr lang="cs-CZ" dirty="0" err="1" smtClean="0"/>
              <a:t>new</a:t>
            </a:r>
            <a:r>
              <a:rPr lang="cs-CZ" dirty="0" smtClean="0"/>
              <a:t> </a:t>
            </a:r>
            <a:r>
              <a:rPr lang="cs-CZ" dirty="0" err="1"/>
              <a:t>AuthenticationProperties</a:t>
            </a:r>
            <a:r>
              <a:rPr lang="cs-CZ" dirty="0"/>
              <a:t>() { </a:t>
            </a:r>
            <a:r>
              <a:rPr lang="cs-CZ" dirty="0" err="1"/>
              <a:t>IsPersistent</a:t>
            </a:r>
            <a:r>
              <a:rPr lang="cs-CZ" dirty="0"/>
              <a:t> = </a:t>
            </a:r>
            <a:r>
              <a:rPr lang="cs-CZ" dirty="0" err="1"/>
              <a:t>false</a:t>
            </a:r>
            <a:r>
              <a:rPr lang="cs-CZ" dirty="0"/>
              <a:t> }, identity</a:t>
            </a:r>
            <a:r>
              <a:rPr lang="cs-CZ" dirty="0" smtClean="0"/>
              <a:t>);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b="1" dirty="0" err="1" smtClean="0"/>
              <a:t>Register</a:t>
            </a:r>
            <a:endParaRPr lang="cs-CZ" b="1" dirty="0" smtClean="0"/>
          </a:p>
          <a:p>
            <a:pPr marL="0" indent="0">
              <a:buNone/>
            </a:pPr>
            <a:r>
              <a:rPr lang="cs-CZ" dirty="0" err="1"/>
              <a:t>userFacade.Register</a:t>
            </a:r>
            <a:r>
              <a:rPr lang="cs-CZ" dirty="0"/>
              <a:t>(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DAL.Entities.AppUser</a:t>
            </a:r>
            <a:r>
              <a:rPr lang="cs-CZ" dirty="0"/>
              <a:t> {Email</a:t>
            </a:r>
            <a:r>
              <a:rPr lang="cs-CZ" dirty="0" smtClean="0"/>
              <a:t>=„email", </a:t>
            </a:r>
            <a:r>
              <a:rPr lang="cs-CZ" dirty="0" err="1"/>
              <a:t>UserName</a:t>
            </a:r>
            <a:r>
              <a:rPr lang="cs-CZ" dirty="0"/>
              <a:t> = </a:t>
            </a:r>
            <a:r>
              <a:rPr lang="cs-CZ" dirty="0" smtClean="0"/>
              <a:t>„</a:t>
            </a:r>
            <a:r>
              <a:rPr lang="cs-CZ" dirty="0" err="1" smtClean="0"/>
              <a:t>username</a:t>
            </a:r>
            <a:r>
              <a:rPr lang="cs-CZ" dirty="0" smtClean="0"/>
              <a:t>" },„</a:t>
            </a:r>
            <a:r>
              <a:rPr lang="cs-CZ" dirty="0" err="1" smtClean="0"/>
              <a:t>password</a:t>
            </a:r>
            <a:r>
              <a:rPr lang="cs-CZ" dirty="0" smtClean="0"/>
              <a:t>");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1193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Demo link</a:t>
            </a:r>
            <a:br>
              <a:rPr lang="cs-CZ" dirty="0" smtClean="0"/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https://github.com/tomasjurasek/PV178</a:t>
            </a:r>
          </a:p>
        </p:txBody>
      </p:sp>
    </p:spTree>
    <p:extLst>
      <p:ext uri="{BB962C8B-B14F-4D97-AF65-F5344CB8AC3E}">
        <p14:creationId xmlns:p14="http://schemas.microsoft.com/office/powerpoint/2010/main" val="195335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s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241</TotalTime>
  <Words>249</Words>
  <Application>Microsoft Office PowerPoint</Application>
  <PresentationFormat>Širokoúhlá obrazovka</PresentationFormat>
  <Paragraphs>84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Faseta</vt:lpstr>
      <vt:lpstr>ASP.NET Identity 2</vt:lpstr>
      <vt:lpstr>ASP.NET Identity</vt:lpstr>
      <vt:lpstr>Basic Templates</vt:lpstr>
      <vt:lpstr>You must extend your DbContext</vt:lpstr>
      <vt:lpstr>Stores</vt:lpstr>
      <vt:lpstr>Managers</vt:lpstr>
      <vt:lpstr>Setup</vt:lpstr>
      <vt:lpstr>Prezentace aplikace PowerPoint</vt:lpstr>
      <vt:lpstr>Demo link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Identity 2</dc:title>
  <dc:creator>Tomáš Jurásek</dc:creator>
  <cp:lastModifiedBy>Tomáš Jurásek</cp:lastModifiedBy>
  <cp:revision>8</cp:revision>
  <dcterms:created xsi:type="dcterms:W3CDTF">2016-04-26T15:53:59Z</dcterms:created>
  <dcterms:modified xsi:type="dcterms:W3CDTF">2016-04-28T12:31:31Z</dcterms:modified>
</cp:coreProperties>
</file>