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86" r:id="rId2"/>
  </p:sldMasterIdLst>
  <p:notesMasterIdLst>
    <p:notesMasterId r:id="rId11"/>
  </p:notesMasterIdLst>
  <p:sldIdLst>
    <p:sldId id="256" r:id="rId3"/>
    <p:sldId id="257" r:id="rId4"/>
    <p:sldId id="276" r:id="rId5"/>
    <p:sldId id="280" r:id="rId6"/>
    <p:sldId id="278" r:id="rId7"/>
    <p:sldId id="279" r:id="rId8"/>
    <p:sldId id="281" r:id="rId9"/>
    <p:sldId id="272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4F81BD"/>
    <a:srgbClr val="D9E6FF"/>
    <a:srgbClr val="001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Jurásek" userId="bed34b7082af1b23" providerId="LiveId" clId="{8F8D6B7D-B837-427A-9C1D-E43795F85571}"/>
  </pc:docChgLst>
  <pc:docChgLst>
    <pc:chgData userId="bed34b7082af1b23" providerId="LiveId" clId="{AF689C23-6B04-4191-8681-18A25CE965C0}"/>
    <pc:docChg chg="undo custSel addSld delSld modSld sldOrd">
      <pc:chgData name="" userId="bed34b7082af1b23" providerId="LiveId" clId="{AF689C23-6B04-4191-8681-18A25CE965C0}" dt="2018-03-14T12:23:12.049" v="1239" actId="20577"/>
      <pc:docMkLst>
        <pc:docMk/>
      </pc:docMkLst>
      <pc:sldChg chg="addSp delSp modSp">
        <pc:chgData name="" userId="bed34b7082af1b23" providerId="LiveId" clId="{AF689C23-6B04-4191-8681-18A25CE965C0}" dt="2018-03-12T12:32:09.180" v="1199" actId="255"/>
        <pc:sldMkLst>
          <pc:docMk/>
          <pc:sldMk cId="2520324001" sldId="256"/>
        </pc:sldMkLst>
        <pc:spChg chg="add del">
          <ac:chgData name="" userId="bed34b7082af1b23" providerId="LiveId" clId="{AF689C23-6B04-4191-8681-18A25CE965C0}" dt="2018-03-12T12:31:48.389" v="1194" actId="255"/>
          <ac:spMkLst>
            <pc:docMk/>
            <pc:sldMk cId="2520324001" sldId="256"/>
            <ac:spMk id="2" creationId="{02E09B27-9885-4BFA-A6F1-7FA38F8E0D1E}"/>
          </ac:spMkLst>
        </pc:spChg>
        <pc:spChg chg="mod">
          <ac:chgData name="" userId="bed34b7082af1b23" providerId="LiveId" clId="{AF689C23-6B04-4191-8681-18A25CE965C0}" dt="2018-03-12T07:57:24.699" v="19" actId="20577"/>
          <ac:spMkLst>
            <pc:docMk/>
            <pc:sldMk cId="2520324001" sldId="256"/>
            <ac:spMk id="4" creationId="{00000000-0000-0000-0000-000000000000}"/>
          </ac:spMkLst>
        </pc:spChg>
        <pc:spChg chg="mod">
          <ac:chgData name="" userId="bed34b7082af1b23" providerId="LiveId" clId="{AF689C23-6B04-4191-8681-18A25CE965C0}" dt="2018-03-12T12:32:09.180" v="1199" actId="255"/>
          <ac:spMkLst>
            <pc:docMk/>
            <pc:sldMk cId="2520324001" sldId="256"/>
            <ac:spMk id="5" creationId="{00000000-0000-0000-0000-000000000000}"/>
          </ac:spMkLst>
        </pc:spChg>
        <pc:picChg chg="del">
          <ac:chgData name="" userId="bed34b7082af1b23" providerId="LiveId" clId="{AF689C23-6B04-4191-8681-18A25CE965C0}" dt="2018-03-12T07:57:40.099" v="68" actId="478"/>
          <ac:picMkLst>
            <pc:docMk/>
            <pc:sldMk cId="2520324001" sldId="256"/>
            <ac:picMk id="3" creationId="{A2CC05FB-65F2-459D-B9B7-F176FDB79E19}"/>
          </ac:picMkLst>
        </pc:picChg>
      </pc:sldChg>
      <pc:sldChg chg="modSp">
        <pc:chgData name="" userId="bed34b7082af1b23" providerId="LiveId" clId="{AF689C23-6B04-4191-8681-18A25CE965C0}" dt="2018-03-12T11:46:49.254" v="180" actId="255"/>
        <pc:sldMkLst>
          <pc:docMk/>
          <pc:sldMk cId="3447363384" sldId="257"/>
        </pc:sldMkLst>
        <pc:spChg chg="mod">
          <ac:chgData name="" userId="bed34b7082af1b23" providerId="LiveId" clId="{AF689C23-6B04-4191-8681-18A25CE965C0}" dt="2018-03-12T11:43:41.598" v="127" actId="20577"/>
          <ac:spMkLst>
            <pc:docMk/>
            <pc:sldMk cId="3447363384" sldId="257"/>
            <ac:spMk id="4" creationId="{00000000-0000-0000-0000-000000000000}"/>
          </ac:spMkLst>
        </pc:spChg>
        <pc:spChg chg="mod">
          <ac:chgData name="" userId="bed34b7082af1b23" providerId="LiveId" clId="{AF689C23-6B04-4191-8681-18A25CE965C0}" dt="2018-03-12T11:46:49.254" v="180" actId="255"/>
          <ac:spMkLst>
            <pc:docMk/>
            <pc:sldMk cId="3447363384" sldId="257"/>
            <ac:spMk id="5" creationId="{00000000-0000-0000-0000-000000000000}"/>
          </ac:spMkLst>
        </pc:spChg>
      </pc:sldChg>
      <pc:sldChg chg="modSp add del">
        <pc:chgData name="" userId="bed34b7082af1b23" providerId="LiveId" clId="{AF689C23-6B04-4191-8681-18A25CE965C0}" dt="2018-03-14T12:23:12.049" v="1239" actId="20577"/>
        <pc:sldMkLst>
          <pc:docMk/>
          <pc:sldMk cId="4045909521" sldId="272"/>
        </pc:sldMkLst>
        <pc:spChg chg="mod">
          <ac:chgData name="" userId="bed34b7082af1b23" providerId="LiveId" clId="{AF689C23-6B04-4191-8681-18A25CE965C0}" dt="2018-03-12T07:59:17.699" v="114" actId="20577"/>
          <ac:spMkLst>
            <pc:docMk/>
            <pc:sldMk cId="4045909521" sldId="272"/>
            <ac:spMk id="4" creationId="{00000000-0000-0000-0000-000000000000}"/>
          </ac:spMkLst>
        </pc:spChg>
        <pc:spChg chg="mod">
          <ac:chgData name="" userId="bed34b7082af1b23" providerId="LiveId" clId="{AF689C23-6B04-4191-8681-18A25CE965C0}" dt="2018-03-14T12:23:12.049" v="1239" actId="20577"/>
          <ac:spMkLst>
            <pc:docMk/>
            <pc:sldMk cId="4045909521" sldId="272"/>
            <ac:spMk id="5" creationId="{00000000-0000-0000-0000-000000000000}"/>
          </ac:spMkLst>
        </pc:spChg>
      </pc:sldChg>
      <pc:sldChg chg="addSp delSp modSp">
        <pc:chgData name="" userId="bed34b7082af1b23" providerId="LiveId" clId="{AF689C23-6B04-4191-8681-18A25CE965C0}" dt="2018-03-12T12:08:05.722" v="746" actId="20577"/>
        <pc:sldMkLst>
          <pc:docMk/>
          <pc:sldMk cId="2393839811" sldId="276"/>
        </pc:sldMkLst>
        <pc:spChg chg="mod">
          <ac:chgData name="" userId="bed34b7082af1b23" providerId="LiveId" clId="{AF689C23-6B04-4191-8681-18A25CE965C0}" dt="2018-03-12T11:47:10.337" v="186" actId="20577"/>
          <ac:spMkLst>
            <pc:docMk/>
            <pc:sldMk cId="2393839811" sldId="276"/>
            <ac:spMk id="2" creationId="{B8EB4D1E-DF41-4722-8EB9-E4B1C33840C8}"/>
          </ac:spMkLst>
        </pc:spChg>
        <pc:spChg chg="add del">
          <ac:chgData name="" userId="bed34b7082af1b23" providerId="LiveId" clId="{AF689C23-6B04-4191-8681-18A25CE965C0}" dt="2018-03-12T11:53:01.062" v="445" actId="20577"/>
          <ac:spMkLst>
            <pc:docMk/>
            <pc:sldMk cId="2393839811" sldId="276"/>
            <ac:spMk id="3" creationId="{1DC1DD04-69D1-467A-A1B7-8EE8D4FC1C93}"/>
          </ac:spMkLst>
        </pc:spChg>
        <pc:spChg chg="add mod">
          <ac:chgData name="" userId="bed34b7082af1b23" providerId="LiveId" clId="{AF689C23-6B04-4191-8681-18A25CE965C0}" dt="2018-03-12T11:52:58.745" v="443" actId="14100"/>
          <ac:spMkLst>
            <pc:docMk/>
            <pc:sldMk cId="2393839811" sldId="276"/>
            <ac:spMk id="4" creationId="{AD3BD2FE-FBEE-40B9-9E2C-A692BF60E0DC}"/>
          </ac:spMkLst>
        </pc:spChg>
        <pc:spChg chg="add del">
          <ac:chgData name="" userId="bed34b7082af1b23" providerId="LiveId" clId="{AF689C23-6B04-4191-8681-18A25CE965C0}" dt="2018-03-12T11:53:04.386" v="447" actId="20577"/>
          <ac:spMkLst>
            <pc:docMk/>
            <pc:sldMk cId="2393839811" sldId="276"/>
            <ac:spMk id="5" creationId="{4B34D99D-F16D-4055-9A96-6BEE8E05336A}"/>
          </ac:spMkLst>
        </pc:spChg>
        <pc:spChg chg="add mod">
          <ac:chgData name="" userId="bed34b7082af1b23" providerId="LiveId" clId="{AF689C23-6B04-4191-8681-18A25CE965C0}" dt="2018-03-12T12:05:00.049" v="623" actId="27636"/>
          <ac:spMkLst>
            <pc:docMk/>
            <pc:sldMk cId="2393839811" sldId="276"/>
            <ac:spMk id="6" creationId="{01B08DD3-CBF7-4320-8FCC-CCE6219A466F}"/>
          </ac:spMkLst>
        </pc:spChg>
        <pc:spChg chg="add del mod">
          <ac:chgData name="" userId="bed34b7082af1b23" providerId="LiveId" clId="{AF689C23-6B04-4191-8681-18A25CE965C0}" dt="2018-03-12T11:53:36.182" v="458" actId="20577"/>
          <ac:spMkLst>
            <pc:docMk/>
            <pc:sldMk cId="2393839811" sldId="276"/>
            <ac:spMk id="7" creationId="{855BFAD6-5068-4819-89E5-C0CBE726C11D}"/>
          </ac:spMkLst>
        </pc:spChg>
        <pc:spChg chg="add mod">
          <ac:chgData name="" userId="bed34b7082af1b23" providerId="LiveId" clId="{AF689C23-6B04-4191-8681-18A25CE965C0}" dt="2018-03-12T12:08:05.722" v="746" actId="20577"/>
          <ac:spMkLst>
            <pc:docMk/>
            <pc:sldMk cId="2393839811" sldId="276"/>
            <ac:spMk id="8" creationId="{9061AA59-195B-4BF1-8350-068DD56CD904}"/>
          </ac:spMkLst>
        </pc:spChg>
        <pc:picChg chg="del">
          <ac:chgData name="" userId="bed34b7082af1b23" providerId="LiveId" clId="{AF689C23-6B04-4191-8681-18A25CE965C0}" dt="2018-03-12T07:58:36.553" v="79" actId="478"/>
          <ac:picMkLst>
            <pc:docMk/>
            <pc:sldMk cId="2393839811" sldId="276"/>
            <ac:picMk id="5" creationId="{00EDFC23-4F60-41C2-B758-1E32B8897F1F}"/>
          </ac:picMkLst>
        </pc:picChg>
      </pc:sldChg>
      <pc:sldChg chg="addSp delSp modSp add">
        <pc:chgData name="" userId="bed34b7082af1b23" providerId="LiveId" clId="{AF689C23-6B04-4191-8681-18A25CE965C0}" dt="2018-03-12T12:01:33.845" v="612" actId="1076"/>
        <pc:sldMkLst>
          <pc:docMk/>
          <pc:sldMk cId="3256254109" sldId="278"/>
        </pc:sldMkLst>
        <pc:spChg chg="mod">
          <ac:chgData name="" userId="bed34b7082af1b23" providerId="LiveId" clId="{AF689C23-6B04-4191-8681-18A25CE965C0}" dt="2018-03-12T12:01:31.984" v="611" actId="20577"/>
          <ac:spMkLst>
            <pc:docMk/>
            <pc:sldMk cId="3256254109" sldId="278"/>
            <ac:spMk id="2" creationId="{D613B6EA-6B84-417D-BD79-88B33E12AB91}"/>
          </ac:spMkLst>
        </pc:spChg>
        <pc:spChg chg="del mod">
          <ac:chgData name="" userId="bed34b7082af1b23" providerId="LiveId" clId="{AF689C23-6B04-4191-8681-18A25CE965C0}" dt="2018-03-12T12:01:29.454" v="610" actId="1076"/>
          <ac:spMkLst>
            <pc:docMk/>
            <pc:sldMk cId="3256254109" sldId="278"/>
            <ac:spMk id="3" creationId="{F39CDC0D-61CE-4182-B9CF-C078BE9C6F6D}"/>
          </ac:spMkLst>
        </pc:spChg>
        <pc:picChg chg="add mod">
          <ac:chgData name="" userId="bed34b7082af1b23" providerId="LiveId" clId="{AF689C23-6B04-4191-8681-18A25CE965C0}" dt="2018-03-12T12:01:33.845" v="612" actId="1076"/>
          <ac:picMkLst>
            <pc:docMk/>
            <pc:sldMk cId="3256254109" sldId="278"/>
            <ac:picMk id="5" creationId="{BFE1F0B9-6FBB-4EF2-9CEE-3AE5A17B185B}"/>
          </ac:picMkLst>
        </pc:picChg>
      </pc:sldChg>
      <pc:sldChg chg="addSp delSp modSp add">
        <pc:chgData name="" userId="bed34b7082af1b23" providerId="LiveId" clId="{AF689C23-6B04-4191-8681-18A25CE965C0}" dt="2018-03-12T12:25:49.541" v="754" actId="1076"/>
        <pc:sldMkLst>
          <pc:docMk/>
          <pc:sldMk cId="1133732052" sldId="279"/>
        </pc:sldMkLst>
        <pc:spChg chg="del">
          <ac:chgData name="" userId="bed34b7082af1b23" providerId="LiveId" clId="{AF689C23-6B04-4191-8681-18A25CE965C0}" dt="2018-03-12T12:25:44.159" v="751" actId="478"/>
          <ac:spMkLst>
            <pc:docMk/>
            <pc:sldMk cId="1133732052" sldId="279"/>
            <ac:spMk id="2" creationId="{D613B6EA-6B84-417D-BD79-88B33E12AB91}"/>
          </ac:spMkLst>
        </pc:spChg>
        <pc:spChg chg="add del mod">
          <ac:chgData name="" userId="bed34b7082af1b23" providerId="LiveId" clId="{AF689C23-6B04-4191-8681-18A25CE965C0}" dt="2018-03-12T12:25:47.502" v="753" actId="478"/>
          <ac:spMkLst>
            <pc:docMk/>
            <pc:sldMk cId="1133732052" sldId="279"/>
            <ac:spMk id="4" creationId="{CA46A299-AC50-474F-BF5B-068511398FED}"/>
          </ac:spMkLst>
        </pc:spChg>
        <pc:picChg chg="del">
          <ac:chgData name="" userId="bed34b7082af1b23" providerId="LiveId" clId="{AF689C23-6B04-4191-8681-18A25CE965C0}" dt="2018-03-12T12:25:40.127" v="749" actId="478"/>
          <ac:picMkLst>
            <pc:docMk/>
            <pc:sldMk cId="1133732052" sldId="279"/>
            <ac:picMk id="5" creationId="{BFE1F0B9-6FBB-4EF2-9CEE-3AE5A17B185B}"/>
          </ac:picMkLst>
        </pc:picChg>
        <pc:picChg chg="add mod">
          <ac:chgData name="" userId="bed34b7082af1b23" providerId="LiveId" clId="{AF689C23-6B04-4191-8681-18A25CE965C0}" dt="2018-03-12T12:25:49.541" v="754" actId="1076"/>
          <ac:picMkLst>
            <pc:docMk/>
            <pc:sldMk cId="1133732052" sldId="279"/>
            <ac:picMk id="1026" creationId="{27DDA484-AAF5-4CA6-9A90-BA08CBBC32EC}"/>
          </ac:picMkLst>
        </pc:picChg>
      </pc:sldChg>
      <pc:sldChg chg="delSp modSp add">
        <pc:chgData name="" userId="bed34b7082af1b23" providerId="LiveId" clId="{AF689C23-6B04-4191-8681-18A25CE965C0}" dt="2018-03-12T20:27:33.667" v="1228" actId="20577"/>
        <pc:sldMkLst>
          <pc:docMk/>
          <pc:sldMk cId="1370481278" sldId="280"/>
        </pc:sldMkLst>
        <pc:spChg chg="mod">
          <ac:chgData name="" userId="bed34b7082af1b23" providerId="LiveId" clId="{AF689C23-6B04-4191-8681-18A25CE965C0}" dt="2018-03-12T12:26:32.067" v="775" actId="20577"/>
          <ac:spMkLst>
            <pc:docMk/>
            <pc:sldMk cId="1370481278" sldId="280"/>
            <ac:spMk id="2" creationId="{B8EB4D1E-DF41-4722-8EB9-E4B1C33840C8}"/>
          </ac:spMkLst>
        </pc:spChg>
        <pc:spChg chg="mod">
          <ac:chgData name="" userId="bed34b7082af1b23" providerId="LiveId" clId="{AF689C23-6B04-4191-8681-18A25CE965C0}" dt="2018-03-12T20:27:33.667" v="1228" actId="20577"/>
          <ac:spMkLst>
            <pc:docMk/>
            <pc:sldMk cId="1370481278" sldId="280"/>
            <ac:spMk id="4" creationId="{AD3BD2FE-FBEE-40B9-9E2C-A692BF60E0DC}"/>
          </ac:spMkLst>
        </pc:spChg>
        <pc:spChg chg="del mod">
          <ac:chgData name="" userId="bed34b7082af1b23" providerId="LiveId" clId="{AF689C23-6B04-4191-8681-18A25CE965C0}" dt="2018-03-12T12:26:41.765" v="777" actId="478"/>
          <ac:spMkLst>
            <pc:docMk/>
            <pc:sldMk cId="1370481278" sldId="280"/>
            <ac:spMk id="6" creationId="{01B08DD3-CBF7-4320-8FCC-CCE6219A466F}"/>
          </ac:spMkLst>
        </pc:spChg>
        <pc:spChg chg="del mod">
          <ac:chgData name="" userId="bed34b7082af1b23" providerId="LiveId" clId="{AF689C23-6B04-4191-8681-18A25CE965C0}" dt="2018-03-12T12:26:43.624" v="779" actId="478"/>
          <ac:spMkLst>
            <pc:docMk/>
            <pc:sldMk cId="1370481278" sldId="280"/>
            <ac:spMk id="8" creationId="{9061AA59-195B-4BF1-8350-068DD56CD904}"/>
          </ac:spMkLst>
        </pc:spChg>
      </pc:sldChg>
      <pc:sldChg chg="delSp modSp add ord">
        <pc:chgData name="" userId="bed34b7082af1b23" providerId="LiveId" clId="{AF689C23-6B04-4191-8681-18A25CE965C0}" dt="2018-03-12T14:21:34.836" v="1209" actId="478"/>
        <pc:sldMkLst>
          <pc:docMk/>
          <pc:sldMk cId="1407328722" sldId="281"/>
        </pc:sldMkLst>
        <pc:spChg chg="mod">
          <ac:chgData name="" userId="bed34b7082af1b23" providerId="LiveId" clId="{AF689C23-6B04-4191-8681-18A25CE965C0}" dt="2018-03-12T14:21:16.283" v="1204" actId="20577"/>
          <ac:spMkLst>
            <pc:docMk/>
            <pc:sldMk cId="1407328722" sldId="281"/>
            <ac:spMk id="4" creationId="{00000000-0000-0000-0000-000000000000}"/>
          </ac:spMkLst>
        </pc:spChg>
        <pc:spChg chg="del mod">
          <ac:chgData name="" userId="bed34b7082af1b23" providerId="LiveId" clId="{AF689C23-6B04-4191-8681-18A25CE965C0}" dt="2018-03-12T14:21:34.836" v="1209" actId="478"/>
          <ac:spMkLst>
            <pc:docMk/>
            <pc:sldMk cId="1407328722" sldId="28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14.3.2018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211" y="2852936"/>
            <a:ext cx="7257578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7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14.3.2018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14.3.2018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14.3.2018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14.3.2018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14.3.2018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14.3.2018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14.3.2018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14.3.2018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- disclaimer do P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211" y="2852936"/>
            <a:ext cx="7257578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" name="TextovéPole 37"/>
          <p:cNvSpPr txBox="1"/>
          <p:nvPr userDrawn="1"/>
        </p:nvSpPr>
        <p:spPr>
          <a:xfrm>
            <a:off x="0" y="5903893"/>
            <a:ext cx="91440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cs-CZ" sz="1800" b="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Úprava, či distribuce tohoto dokumentu</a:t>
            </a:r>
            <a:r>
              <a:rPr lang="cs-CZ" sz="1800" b="0" baseline="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 není dovolena. Tento dokument slouží pouze jako doplňující materiál výhradně pro účastníky kurzu.</a:t>
            </a:r>
          </a:p>
          <a:p>
            <a:r>
              <a:rPr lang="cs-CZ" sz="2000" b="0" baseline="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© 2015</a:t>
            </a:r>
            <a:endParaRPr lang="cs-CZ" sz="2400" b="0" dirty="0">
              <a:solidFill>
                <a:schemeClr val="tx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3568" y="341702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3568" y="191683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14.3.2018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23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722313" y="908720"/>
            <a:ext cx="7772400" cy="2304257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429000"/>
            <a:ext cx="7772400" cy="1500187"/>
          </a:xfrm>
        </p:spPr>
        <p:txBody>
          <a:bodyPr anchor="t">
            <a:normAutofit/>
          </a:bodyPr>
          <a:lstStyle>
            <a:lvl1pPr marL="0" indent="0" algn="ctr">
              <a:buNone/>
              <a:defRPr sz="23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14.3.2018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6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le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211" y="2852936"/>
            <a:ext cx="7257578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5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 userDrawn="1">
            <p:ph type="title"/>
          </p:nvPr>
        </p:nvSpPr>
        <p:spPr>
          <a:xfrm>
            <a:off x="611560" y="1628800"/>
            <a:ext cx="7283152" cy="850106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597" y="5243190"/>
            <a:ext cx="850106" cy="85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Nadpis 26"/>
          <p:cNvSpPr txBox="1">
            <a:spLocks/>
          </p:cNvSpPr>
          <p:nvPr userDrawn="1"/>
        </p:nvSpPr>
        <p:spPr>
          <a:xfrm>
            <a:off x="6372200" y="5154090"/>
            <a:ext cx="7283152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cs-CZ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101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ič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 userDrawn="1">
            <p:ph type="title"/>
          </p:nvPr>
        </p:nvSpPr>
        <p:spPr>
          <a:xfrm>
            <a:off x="611560" y="1628800"/>
            <a:ext cx="7283152" cy="850106"/>
          </a:xfrm>
        </p:spPr>
        <p:txBody>
          <a:bodyPr anchor="t"/>
          <a:lstStyle>
            <a:lvl1pPr algn="l">
              <a:defRPr lang="cs-CZ" dirty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243190"/>
            <a:ext cx="850106" cy="85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Nadpis 26"/>
          <p:cNvSpPr txBox="1">
            <a:spLocks/>
          </p:cNvSpPr>
          <p:nvPr userDrawn="1"/>
        </p:nvSpPr>
        <p:spPr>
          <a:xfrm>
            <a:off x="5966643" y="5154090"/>
            <a:ext cx="7283152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cs-CZ" sz="8000" dirty="0"/>
              <a:t>cvičení</a:t>
            </a:r>
          </a:p>
        </p:txBody>
      </p:sp>
    </p:spTree>
    <p:extLst>
      <p:ext uri="{BB962C8B-B14F-4D97-AF65-F5344CB8AC3E}">
        <p14:creationId xmlns:p14="http://schemas.microsoft.com/office/powerpoint/2010/main" val="270157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14.3.2018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14.3.2018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14.3.2018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6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3" r:id="rId2"/>
    <p:sldLayoutId id="2147483673" r:id="rId3"/>
    <p:sldLayoutId id="2147483674" r:id="rId4"/>
    <p:sldLayoutId id="2147483675" r:id="rId5"/>
    <p:sldLayoutId id="2147483676" r:id="rId6"/>
    <p:sldLayoutId id="2147483704" r:id="rId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14.3.2018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2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3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oho.eu/wiki/princip-solid/" TargetMode="External"/><Relationship Id="rId2" Type="http://schemas.openxmlformats.org/officeDocument/2006/relationships/hyperlink" Target="https://www.amazon.com/Clean-Architecture-Craftsmans-Software-Structure/dp/0134494164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tomasjurasek/CleanArchitecture" TargetMode="External"/><Relationship Id="rId5" Type="http://schemas.openxmlformats.org/officeDocument/2006/relationships/hyperlink" Target="https://www.augi.cz/programovani/moderni-programovani-v-c/" TargetMode="External"/><Relationship Id="rId4" Type="http://schemas.openxmlformats.org/officeDocument/2006/relationships/hyperlink" Target="http://www.robertdresler.cz/2016/10/jednoducha-slozitost-nebo-slozi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sz="2800" b="1" dirty="0">
                <a:solidFill>
                  <a:prstClr val="black"/>
                </a:solidFill>
                <a:latin typeface="Segoe UI Semilight"/>
              </a:rPr>
              <a:t>Tomáš Jurásek</a:t>
            </a:r>
          </a:p>
          <a:p>
            <a:pPr lvl="0">
              <a:defRPr/>
            </a:pPr>
            <a:endParaRPr lang="cs-CZ" sz="1800" dirty="0">
              <a:solidFill>
                <a:prstClr val="black"/>
              </a:solidFill>
              <a:latin typeface="Segoe UI Semi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3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Motivation</a:t>
            </a:r>
            <a:r>
              <a:rPr lang="cs-CZ" dirty="0"/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If you think good architecture is expensive, try bad architecture.</a:t>
            </a:r>
            <a:endParaRPr lang="cs-CZ" i="1" dirty="0"/>
          </a:p>
          <a:p>
            <a:pPr marL="0" indent="0">
              <a:buNone/>
            </a:pPr>
            <a:r>
              <a:rPr lang="cs-CZ" i="1" dirty="0"/>
              <a:t>						</a:t>
            </a:r>
            <a:r>
              <a:rPr lang="cs-CZ" sz="1400" i="1" dirty="0"/>
              <a:t>-</a:t>
            </a:r>
            <a:r>
              <a:rPr lang="en-US" sz="1400" dirty="0"/>
              <a:t>Brian Foote and Joseph Yoder</a:t>
            </a:r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r>
              <a:rPr lang="en-US" i="1" dirty="0"/>
              <a:t>The only way to go fast, is to go well.</a:t>
            </a:r>
            <a:endParaRPr lang="cs-CZ" i="1" dirty="0"/>
          </a:p>
          <a:p>
            <a:pPr marL="0" indent="0">
              <a:buNone/>
            </a:pPr>
            <a:r>
              <a:rPr lang="cs-CZ" i="1" dirty="0"/>
              <a:t>						</a:t>
            </a:r>
            <a:r>
              <a:rPr lang="cs-CZ" sz="1400" i="1" dirty="0"/>
              <a:t>-Robert C. Martin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4473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EB4D1E-DF41-4722-8EB9-E4B1C338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SOLID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AD3BD2FE-FBEE-40B9-9E2C-A692BF60E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201622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cs-CZ" dirty="0"/>
              <a:t>Single </a:t>
            </a:r>
            <a:r>
              <a:rPr lang="cs-CZ" dirty="0" err="1"/>
              <a:t>Responsibility</a:t>
            </a:r>
            <a:r>
              <a:rPr lang="cs-CZ" dirty="0"/>
              <a:t> Principe (SRP)</a:t>
            </a:r>
          </a:p>
          <a:p>
            <a:pPr marL="457200" indent="-457200">
              <a:buAutoNum type="arabicPeriod"/>
            </a:pPr>
            <a:r>
              <a:rPr lang="cs-CZ" dirty="0"/>
              <a:t>Open-</a:t>
            </a:r>
            <a:r>
              <a:rPr lang="cs-CZ" dirty="0" err="1"/>
              <a:t>Closed</a:t>
            </a:r>
            <a:r>
              <a:rPr lang="cs-CZ" dirty="0"/>
              <a:t>-</a:t>
            </a:r>
            <a:r>
              <a:rPr lang="cs-CZ" dirty="0" err="1"/>
              <a:t>Principle</a:t>
            </a:r>
            <a:r>
              <a:rPr lang="cs-CZ" dirty="0"/>
              <a:t> (OCP)</a:t>
            </a:r>
          </a:p>
          <a:p>
            <a:pPr marL="457200" indent="-457200">
              <a:buAutoNum type="arabicPeriod"/>
            </a:pPr>
            <a:r>
              <a:rPr lang="cs-CZ" dirty="0" err="1"/>
              <a:t>Liskov</a:t>
            </a:r>
            <a:r>
              <a:rPr lang="cs-CZ" dirty="0"/>
              <a:t> </a:t>
            </a:r>
            <a:r>
              <a:rPr lang="cs-CZ" dirty="0" err="1"/>
              <a:t>Substitution</a:t>
            </a:r>
            <a:r>
              <a:rPr lang="cs-CZ" dirty="0"/>
              <a:t> </a:t>
            </a:r>
            <a:r>
              <a:rPr lang="cs-CZ" dirty="0" err="1"/>
              <a:t>Principle</a:t>
            </a:r>
            <a:r>
              <a:rPr lang="cs-CZ" dirty="0"/>
              <a:t> (LSP)</a:t>
            </a:r>
          </a:p>
          <a:p>
            <a:pPr marL="457200" indent="-457200">
              <a:buAutoNum type="arabicPeriod"/>
            </a:pPr>
            <a:r>
              <a:rPr lang="cs-CZ" dirty="0"/>
              <a:t>Interface </a:t>
            </a:r>
            <a:r>
              <a:rPr lang="cs-CZ" dirty="0" err="1"/>
              <a:t>Segregation</a:t>
            </a:r>
            <a:r>
              <a:rPr lang="cs-CZ" dirty="0"/>
              <a:t> </a:t>
            </a:r>
            <a:r>
              <a:rPr lang="cs-CZ" dirty="0" err="1"/>
              <a:t>Principle</a:t>
            </a:r>
            <a:r>
              <a:rPr lang="cs-CZ" dirty="0"/>
              <a:t> (ISP)</a:t>
            </a:r>
          </a:p>
          <a:p>
            <a:pPr marL="457200" indent="-457200">
              <a:buAutoNum type="arabicPeriod"/>
            </a:pPr>
            <a:r>
              <a:rPr lang="cs-CZ" dirty="0" err="1"/>
              <a:t>Dependency</a:t>
            </a:r>
            <a:r>
              <a:rPr lang="cs-CZ" dirty="0"/>
              <a:t> </a:t>
            </a:r>
            <a:r>
              <a:rPr lang="cs-CZ" dirty="0" err="1"/>
              <a:t>Inversion</a:t>
            </a:r>
            <a:r>
              <a:rPr lang="cs-CZ" dirty="0"/>
              <a:t> </a:t>
            </a:r>
            <a:r>
              <a:rPr lang="cs-CZ" dirty="0" err="1"/>
              <a:t>Principle</a:t>
            </a:r>
            <a:r>
              <a:rPr lang="cs-CZ" dirty="0"/>
              <a:t> (DIP)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01B08DD3-CBF7-4320-8FCC-CCE6219A466F}"/>
              </a:ext>
            </a:extLst>
          </p:cNvPr>
          <p:cNvSpPr txBox="1">
            <a:spLocks/>
          </p:cNvSpPr>
          <p:nvPr/>
        </p:nvSpPr>
        <p:spPr>
          <a:xfrm>
            <a:off x="457200" y="3306836"/>
            <a:ext cx="8229600" cy="850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cs-CZ" dirty="0"/>
              <a:t>KISS (</a:t>
            </a:r>
            <a:r>
              <a:rPr lang="cs-CZ" dirty="0" err="1"/>
              <a:t>Keep</a:t>
            </a:r>
            <a:r>
              <a:rPr lang="cs-CZ" dirty="0"/>
              <a:t> It </a:t>
            </a:r>
            <a:r>
              <a:rPr lang="cs-CZ" dirty="0" err="1"/>
              <a:t>Simple</a:t>
            </a:r>
            <a:r>
              <a:rPr lang="cs-CZ" dirty="0"/>
              <a:t>, </a:t>
            </a:r>
            <a:r>
              <a:rPr lang="cs-CZ" dirty="0" err="1"/>
              <a:t>Stupid</a:t>
            </a:r>
            <a:r>
              <a:rPr lang="cs-CZ" dirty="0"/>
              <a:t>!)</a:t>
            </a:r>
          </a:p>
        </p:txBody>
      </p:sp>
      <p:sp>
        <p:nvSpPr>
          <p:cNvPr id="8" name="Zástupný symbol pro obsah 3">
            <a:extLst>
              <a:ext uri="{FF2B5EF4-FFF2-40B4-BE49-F238E27FC236}">
                <a16:creationId xmlns:a16="http://schemas.microsoft.com/office/drawing/2014/main" id="{9061AA59-195B-4BF1-8350-068DD56CD904}"/>
              </a:ext>
            </a:extLst>
          </p:cNvPr>
          <p:cNvSpPr txBox="1">
            <a:spLocks/>
          </p:cNvSpPr>
          <p:nvPr/>
        </p:nvSpPr>
        <p:spPr>
          <a:xfrm>
            <a:off x="457200" y="4156941"/>
            <a:ext cx="8229600" cy="201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AutoNum type="arabicPeriod"/>
            </a:pPr>
            <a:r>
              <a:rPr lang="cs-CZ" dirty="0" err="1"/>
              <a:t>Short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and </a:t>
            </a:r>
            <a:r>
              <a:rPr lang="cs-CZ" dirty="0" err="1"/>
              <a:t>class</a:t>
            </a:r>
            <a:endParaRPr lang="cs-CZ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cs-CZ" dirty="0"/>
              <a:t>Single </a:t>
            </a:r>
            <a:r>
              <a:rPr lang="cs-CZ" dirty="0" err="1"/>
              <a:t>responsibility</a:t>
            </a:r>
            <a:endParaRPr lang="cs-CZ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cs-CZ" dirty="0" err="1"/>
              <a:t>Refactoring</a:t>
            </a:r>
            <a:endParaRPr lang="cs-CZ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cs-CZ" dirty="0"/>
              <a:t>Split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problems</a:t>
            </a:r>
            <a:r>
              <a:rPr lang="cs-CZ" dirty="0"/>
              <a:t> to </a:t>
            </a:r>
            <a:r>
              <a:rPr lang="cs-CZ" dirty="0" err="1"/>
              <a:t>smaler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9383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EB4D1E-DF41-4722-8EB9-E4B1C338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cs-CZ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AD3BD2FE-FBEE-40B9-9E2C-A692BF60E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764"/>
            <a:ext cx="8229600" cy="424847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cs-CZ" dirty="0" err="1"/>
              <a:t>Core</a:t>
            </a:r>
            <a:endParaRPr lang="cs-CZ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Entities</a:t>
            </a:r>
            <a:r>
              <a:rPr lang="cs-CZ" dirty="0"/>
              <a:t> != Database </a:t>
            </a:r>
            <a:r>
              <a:rPr lang="cs-CZ" dirty="0" err="1"/>
              <a:t>Entities</a:t>
            </a:r>
            <a:endParaRPr lang="cs-CZ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dirty="0" err="1"/>
              <a:t>UseCases</a:t>
            </a:r>
            <a:r>
              <a:rPr lang="cs-CZ" dirty="0"/>
              <a:t> (</a:t>
            </a:r>
            <a:r>
              <a:rPr lang="cs-CZ" dirty="0" err="1"/>
              <a:t>request</a:t>
            </a:r>
            <a:r>
              <a:rPr lang="cs-CZ" dirty="0"/>
              <a:t>, response)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Services</a:t>
            </a:r>
            <a:r>
              <a:rPr lang="cs-CZ" dirty="0"/>
              <a:t> and </a:t>
            </a:r>
            <a:r>
              <a:rPr lang="cs-CZ" dirty="0" err="1"/>
              <a:t>Interfaces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 err="1"/>
              <a:t>Infrastructure</a:t>
            </a:r>
            <a:endParaRPr lang="cs-CZ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dirty="0" err="1"/>
              <a:t>Third</a:t>
            </a:r>
            <a:r>
              <a:rPr lang="cs-CZ" dirty="0"/>
              <a:t> party </a:t>
            </a:r>
            <a:r>
              <a:rPr lang="cs-CZ" dirty="0" err="1"/>
              <a:t>library</a:t>
            </a:r>
            <a:r>
              <a:rPr lang="cs-CZ" dirty="0"/>
              <a:t> </a:t>
            </a:r>
            <a:r>
              <a:rPr lang="cs-CZ" dirty="0" err="1"/>
              <a:t>services</a:t>
            </a:r>
            <a:r>
              <a:rPr lang="cs-CZ" dirty="0"/>
              <a:t> (EF, </a:t>
            </a:r>
            <a:r>
              <a:rPr lang="cs-CZ" dirty="0" err="1"/>
              <a:t>Redis</a:t>
            </a:r>
            <a:r>
              <a:rPr lang="cs-CZ" dirty="0"/>
              <a:t>, </a:t>
            </a:r>
            <a:r>
              <a:rPr lang="cs-CZ" dirty="0" err="1"/>
              <a:t>SendGrid,IoC</a:t>
            </a:r>
            <a:r>
              <a:rPr lang="cs-CZ" dirty="0"/>
              <a:t>,..) 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API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dirty="0" err="1"/>
              <a:t>Controllers</a:t>
            </a:r>
            <a:endParaRPr lang="cs-CZ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dirty="0" err="1"/>
              <a:t>Models</a:t>
            </a:r>
            <a:endParaRPr lang="cs-CZ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dirty="0"/>
              <a:t>Web </a:t>
            </a:r>
            <a:r>
              <a:rPr lang="cs-CZ" dirty="0" err="1"/>
              <a:t>services</a:t>
            </a:r>
            <a:r>
              <a:rPr lang="cs-CZ" dirty="0"/>
              <a:t> (</a:t>
            </a:r>
            <a:r>
              <a:rPr lang="cs-CZ" dirty="0" err="1"/>
              <a:t>Context</a:t>
            </a:r>
            <a:r>
              <a:rPr lang="cs-CZ" dirty="0"/>
              <a:t> </a:t>
            </a:r>
            <a:r>
              <a:rPr lang="cs-CZ" dirty="0" err="1"/>
              <a:t>handler</a:t>
            </a:r>
            <a:r>
              <a:rPr lang="cs-CZ" dirty="0"/>
              <a:t>, web </a:t>
            </a:r>
            <a:r>
              <a:rPr lang="cs-CZ" dirty="0" err="1"/>
              <a:t>IoC</a:t>
            </a:r>
            <a:r>
              <a:rPr lang="cs-CZ" dirty="0"/>
              <a:t> </a:t>
            </a:r>
            <a:r>
              <a:rPr lang="cs-CZ" dirty="0" err="1"/>
              <a:t>installers</a:t>
            </a:r>
            <a:r>
              <a:rPr lang="cs-CZ" dirty="0"/>
              <a:t>,…)</a:t>
            </a:r>
          </a:p>
          <a:p>
            <a:endParaRPr lang="cs-CZ" dirty="0"/>
          </a:p>
          <a:p>
            <a:endParaRPr lang="cs-CZ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048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13B6EA-6B84-417D-BD79-88B33E12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BFE1F0B9-6FBB-4EF2-9CEE-3AE5A17B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29035"/>
            <a:ext cx="8229600" cy="4634437"/>
          </a:xfrm>
        </p:spPr>
      </p:pic>
    </p:spTree>
    <p:extLst>
      <p:ext uri="{BB962C8B-B14F-4D97-AF65-F5344CB8AC3E}">
        <p14:creationId xmlns:p14="http://schemas.microsoft.com/office/powerpoint/2010/main" val="32562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5-9.png (1375×753)">
            <a:extLst>
              <a:ext uri="{FF2B5EF4-FFF2-40B4-BE49-F238E27FC236}">
                <a16:creationId xmlns:a16="http://schemas.microsoft.com/office/drawing/2014/main" id="{27DDA484-AAF5-4CA6-9A90-BA08CBBC3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9144000" cy="50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7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0732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Links</a:t>
            </a:r>
            <a:r>
              <a:rPr lang="cs-CZ" dirty="0"/>
              <a:t> and </a:t>
            </a:r>
            <a:r>
              <a:rPr lang="cs-CZ" dirty="0" err="1"/>
              <a:t>Books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sz="1800" dirty="0"/>
          </a:p>
          <a:p>
            <a:r>
              <a:rPr lang="cs-CZ" sz="1800" dirty="0">
                <a:hlinkClick r:id="rId2"/>
              </a:rPr>
              <a:t>https://www.amazon.com/Clean-Architecture-Craftsmans-Software-Structure/dp/0134494164</a:t>
            </a:r>
            <a:endParaRPr lang="cs-CZ" sz="1800" dirty="0"/>
          </a:p>
          <a:p>
            <a:r>
              <a:rPr lang="cs-CZ" sz="1800" dirty="0">
                <a:hlinkClick r:id="rId3"/>
              </a:rPr>
              <a:t>http://voho.eu/wiki/princip-solid/</a:t>
            </a:r>
            <a:endParaRPr lang="cs-CZ" sz="1800" dirty="0"/>
          </a:p>
          <a:p>
            <a:endParaRPr lang="cs-CZ" sz="1800" dirty="0"/>
          </a:p>
          <a:p>
            <a:r>
              <a:rPr lang="cs-CZ" sz="1800" dirty="0">
                <a:hlinkClick r:id="rId4"/>
              </a:rPr>
              <a:t>http://www.robertdresler.cz/2016/10/jednoducha-slozitost-nebo-slozita.html</a:t>
            </a:r>
            <a:endParaRPr lang="cs-CZ" sz="1800" dirty="0"/>
          </a:p>
          <a:p>
            <a:r>
              <a:rPr lang="cs-CZ" sz="1800" dirty="0">
                <a:hlinkClick r:id="rId5"/>
              </a:rPr>
              <a:t>https://www.augi.cz/programovani/moderni-programovani-v-c/</a:t>
            </a:r>
            <a:endParaRPr lang="cs-CZ" sz="1800" dirty="0"/>
          </a:p>
          <a:p>
            <a:endParaRPr lang="cs-CZ" sz="1800" dirty="0"/>
          </a:p>
          <a:p>
            <a:r>
              <a:rPr lang="cs-CZ" sz="1800">
                <a:hlinkClick r:id="rId6"/>
              </a:rPr>
              <a:t>https://github.com/tomasjurasek/CleanArchitecture</a:t>
            </a:r>
            <a:endParaRPr lang="cs-CZ" sz="1800"/>
          </a:p>
          <a:p>
            <a:endParaRPr lang="cs-CZ" sz="1800"/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404590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tle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tNETcollege Template 2015.potx" id="{B6AA62AF-283F-4880-A749-910E2A5B8FD1}" vid="{EBC7C44C-C540-46A3-A3EA-49670E8E0AED}"/>
    </a:ext>
  </a:extLst>
</a:theme>
</file>

<file path=ppt/theme/theme2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tNETcollege Template 2015.potx" id="{B6AA62AF-283F-4880-A749-910E2A5B8FD1}" vid="{D05FCB4D-9089-4FAA-922D-EEF092266C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dotNETcollege Template 2015</Template>
  <TotalTime>11630</TotalTime>
  <Words>172</Words>
  <Application>Microsoft Office PowerPoint</Application>
  <PresentationFormat>Předvádění na obrazovce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Segoe UI Semilight</vt:lpstr>
      <vt:lpstr>Title master</vt:lpstr>
      <vt:lpstr>Basic master</vt:lpstr>
      <vt:lpstr>Clean Architecture</vt:lpstr>
      <vt:lpstr>Motivation </vt:lpstr>
      <vt:lpstr>SOLID</vt:lpstr>
      <vt:lpstr>Clean Architecture</vt:lpstr>
      <vt:lpstr>Prezentace aplikace PowerPoint</vt:lpstr>
      <vt:lpstr>Prezentace aplikace PowerPoint</vt:lpstr>
      <vt:lpstr>Demo</vt:lpstr>
      <vt:lpstr>Links and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DotVVM</dc:title>
  <dc:creator>Tomas Jurásek</dc:creator>
  <cp:lastModifiedBy>Tomáš Jurásek</cp:lastModifiedBy>
  <cp:revision>28</cp:revision>
  <dcterms:created xsi:type="dcterms:W3CDTF">2017-04-19T11:08:59Z</dcterms:created>
  <dcterms:modified xsi:type="dcterms:W3CDTF">2018-03-14T12:23:13Z</dcterms:modified>
</cp:coreProperties>
</file>