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6" r:id="rId2"/>
  </p:sldMasterIdLst>
  <p:notesMasterIdLst>
    <p:notesMasterId r:id="rId15"/>
  </p:notesMasterIdLst>
  <p:sldIdLst>
    <p:sldId id="256" r:id="rId3"/>
    <p:sldId id="257" r:id="rId4"/>
    <p:sldId id="265" r:id="rId5"/>
    <p:sldId id="266" r:id="rId6"/>
    <p:sldId id="269" r:id="rId7"/>
    <p:sldId id="261" r:id="rId8"/>
    <p:sldId id="267" r:id="rId9"/>
    <p:sldId id="273" r:id="rId10"/>
    <p:sldId id="268" r:id="rId11"/>
    <p:sldId id="271" r:id="rId12"/>
    <p:sldId id="272" r:id="rId13"/>
    <p:sldId id="263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F81BD"/>
    <a:srgbClr val="D9E6FF"/>
    <a:srgbClr val="00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@jecha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- disclaimer do P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" name="TextovéPole 37"/>
          <p:cNvSpPr txBox="1"/>
          <p:nvPr userDrawn="1"/>
        </p:nvSpPr>
        <p:spPr>
          <a:xfrm>
            <a:off x="0" y="5903893"/>
            <a:ext cx="9144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cs-CZ" sz="1800" b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Úprava, či distribuce tohoto dokumentu</a:t>
            </a:r>
            <a:r>
              <a:rPr lang="cs-CZ" sz="18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není dovolena. Tento dokument slouží pouze jako doplňující materiál výhradně pro účastníky kurzu.</a:t>
            </a:r>
          </a:p>
          <a:p>
            <a:r>
              <a:rPr lang="cs-CZ" sz="2000" b="0" baseline="0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© 2015</a:t>
            </a:r>
            <a:endParaRPr lang="cs-CZ" sz="2400" b="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83568" y="341702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3568" y="191683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908720"/>
            <a:ext cx="7772400" cy="2304257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429000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23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211" y="2852936"/>
            <a:ext cx="7257578" cy="2016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Tomáš Jecha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Microsoft Most Valuable Professional (MVP)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Vývojář, softwarový architekt, lektor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2"/>
              </a:rPr>
              <a:t>tomas@jecha.net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5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7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6372200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101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ič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 userDrawn="1">
            <p:ph type="title"/>
          </p:nvPr>
        </p:nvSpPr>
        <p:spPr>
          <a:xfrm>
            <a:off x="611560" y="1628800"/>
            <a:ext cx="7283152" cy="850106"/>
          </a:xfrm>
        </p:spPr>
        <p:txBody>
          <a:bodyPr anchor="t"/>
          <a:lstStyle>
            <a:lvl1pPr algn="l">
              <a:defRPr lang="cs-CZ" dirty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243190"/>
            <a:ext cx="850106" cy="85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Nadpis 26"/>
          <p:cNvSpPr txBox="1">
            <a:spLocks/>
          </p:cNvSpPr>
          <p:nvPr userDrawn="1"/>
        </p:nvSpPr>
        <p:spPr>
          <a:xfrm>
            <a:off x="5966643" y="5154090"/>
            <a:ext cx="728315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r>
              <a:rPr lang="cs-CZ" sz="8000" dirty="0"/>
              <a:t>cvičení</a:t>
            </a:r>
          </a:p>
        </p:txBody>
      </p:sp>
    </p:spTree>
    <p:extLst>
      <p:ext uri="{BB962C8B-B14F-4D97-AF65-F5344CB8AC3E}">
        <p14:creationId xmlns:p14="http://schemas.microsoft.com/office/powerpoint/2010/main" val="27015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17.07.2017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3" r:id="rId2"/>
    <p:sldLayoutId id="2147483673" r:id="rId3"/>
    <p:sldLayoutId id="2147483674" r:id="rId4"/>
    <p:sldLayoutId id="2147483675" r:id="rId5"/>
    <p:sldLayoutId id="2147483676" r:id="rId6"/>
    <p:sldLayoutId id="2147483704" r:id="rId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17.07.2017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2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3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" TargetMode="External"/><Relationship Id="rId2" Type="http://schemas.openxmlformats.org/officeDocument/2006/relationships/hyperlink" Target="http://openapi-specification-visual-documentation.apihandyman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omaindrivendev/Swashbuckl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jurasek@riganti.cz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frameworku </a:t>
            </a:r>
            <a:r>
              <a:rPr lang="cs-CZ" dirty="0" err="1"/>
              <a:t>Swagger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  <a:cs typeface="+mn-cs"/>
              </a:rPr>
              <a:t>Tomáš Jurásek</a:t>
            </a:r>
          </a:p>
          <a:p>
            <a:pPr lvl="0">
              <a:defRPr/>
            </a:pPr>
            <a:r>
              <a:rPr lang="cs-CZ" sz="1800" i="1" dirty="0">
                <a:solidFill>
                  <a:prstClr val="black"/>
                </a:solidFill>
                <a:latin typeface="Segoe UI Semilight"/>
                <a:cs typeface="+mn-cs"/>
              </a:rPr>
              <a:t>.NET Developer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cs typeface="+mn-cs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3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Generování - Demo</a:t>
            </a:r>
          </a:p>
        </p:txBody>
      </p:sp>
    </p:spTree>
    <p:extLst>
      <p:ext uri="{BB962C8B-B14F-4D97-AF65-F5344CB8AC3E}">
        <p14:creationId xmlns:p14="http://schemas.microsoft.com/office/powerpoint/2010/main" val="33644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800" dirty="0">
                <a:hlinkClick r:id="rId2"/>
              </a:rPr>
              <a:t>http://openapi-specification-visual-documentation.apihandyman.io/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https://app.swaggerhub.com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https://github.com/domaindrivendev/Swashbuckle</a:t>
            </a:r>
            <a:endParaRPr lang="cs-CZ" sz="1800" dirty="0"/>
          </a:p>
          <a:p>
            <a:endParaRPr lang="cs-CZ" sz="1800" dirty="0"/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0459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cs-CZ" sz="2800" b="1" dirty="0">
                <a:solidFill>
                  <a:prstClr val="black"/>
                </a:solidFill>
                <a:latin typeface="Segoe UI Semilight"/>
              </a:rPr>
              <a:t>Tomáš Jurásek</a:t>
            </a:r>
          </a:p>
          <a:p>
            <a:pPr lvl="0">
              <a:defRPr/>
            </a:pPr>
            <a:r>
              <a:rPr lang="cs-CZ" sz="1800" dirty="0">
                <a:solidFill>
                  <a:prstClr val="black"/>
                </a:solidFill>
                <a:latin typeface="Segoe UI Semilight"/>
                <a:hlinkClick r:id="rId2"/>
              </a:rPr>
              <a:t>tomas.jurasek@riganti.cz</a:t>
            </a:r>
            <a:endParaRPr lang="cs-CZ" sz="1800" dirty="0">
              <a:solidFill>
                <a:prstClr val="black"/>
              </a:solidFill>
              <a:latin typeface="Segoe UI Semilight"/>
            </a:endParaRPr>
          </a:p>
          <a:p>
            <a:pPr lvl="0">
              <a:defRPr/>
            </a:pPr>
            <a:endParaRPr lang="cs-CZ" sz="1800" dirty="0">
              <a:solidFill>
                <a:prstClr val="black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495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Swagger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/>
              <a:t>Sada nástrojů (framework) pro tvorbu REST API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2"/>
            <a:r>
              <a:rPr lang="cs-CZ" dirty="0"/>
              <a:t>YAML/JSON (Open API </a:t>
            </a:r>
            <a:r>
              <a:rPr lang="cs-CZ" dirty="0" err="1"/>
              <a:t>Specification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CodeGen</a:t>
            </a:r>
            <a:endParaRPr lang="cs-CZ" dirty="0"/>
          </a:p>
          <a:p>
            <a:pPr lvl="2"/>
            <a:r>
              <a:rPr lang="cs-CZ" dirty="0"/>
              <a:t>Generování </a:t>
            </a:r>
            <a:r>
              <a:rPr lang="cs-CZ" dirty="0" err="1"/>
              <a:t>clientské</a:t>
            </a:r>
            <a:r>
              <a:rPr lang="cs-CZ" dirty="0"/>
              <a:t>/serverové části</a:t>
            </a:r>
          </a:p>
          <a:p>
            <a:pPr lvl="1"/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2"/>
            <a:r>
              <a:rPr lang="cs-CZ" dirty="0"/>
              <a:t>Dokumentace</a:t>
            </a:r>
          </a:p>
        </p:txBody>
      </p:sp>
    </p:spTree>
    <p:extLst>
      <p:ext uri="{BB962C8B-B14F-4D97-AF65-F5344CB8AC3E}">
        <p14:creationId xmlns:p14="http://schemas.microsoft.com/office/powerpoint/2010/main" val="34473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2F2F30-820B-437A-BC5E-80169792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Swagger</a:t>
            </a:r>
            <a:r>
              <a:rPr lang="cs-CZ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35799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Nuget : </a:t>
            </a:r>
            <a:r>
              <a:rPr lang="cs-CZ" dirty="0" err="1"/>
              <a:t>Swashbuckle.AspNetCore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</a:t>
            </a:r>
            <a:r>
              <a:rPr lang="cs-CZ" dirty="0" err="1"/>
              <a:t>Swagger</a:t>
            </a:r>
            <a:r>
              <a:rPr lang="cs-CZ" dirty="0"/>
              <a:t> Generátor </a:t>
            </a:r>
          </a:p>
          <a:p>
            <a:pPr marL="0" indent="0">
              <a:buNone/>
            </a:pPr>
            <a:r>
              <a:rPr lang="cs-CZ" sz="1800" dirty="0"/>
              <a:t>       </a:t>
            </a:r>
            <a:r>
              <a:rPr lang="cs-CZ" sz="1800" dirty="0" err="1"/>
              <a:t>services.AddSwaggerGen</a:t>
            </a:r>
            <a:r>
              <a:rPr lang="cs-CZ" sz="1800" dirty="0"/>
              <a:t>(</a:t>
            </a:r>
            <a:r>
              <a:rPr lang="cs-CZ" sz="1800" dirty="0" err="1"/>
              <a:t>option</a:t>
            </a:r>
            <a:r>
              <a:rPr lang="cs-CZ" sz="1800" dirty="0"/>
              <a:t> =&gt;</a:t>
            </a:r>
          </a:p>
          <a:p>
            <a:pPr marL="0" indent="0">
              <a:buNone/>
            </a:pPr>
            <a:r>
              <a:rPr lang="cs-CZ" sz="1800" dirty="0"/>
              <a:t>            {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option.SwaggerDoc</a:t>
            </a:r>
            <a:r>
              <a:rPr lang="en-US" sz="1800" dirty="0"/>
              <a:t>("v1", new Info { Title = "My API V1", Version = "v1" });</a:t>
            </a:r>
          </a:p>
          <a:p>
            <a:pPr marL="0" indent="0">
              <a:buNone/>
            </a:pPr>
            <a:r>
              <a:rPr lang="cs-CZ" sz="1800" dirty="0"/>
              <a:t>            });</a:t>
            </a:r>
          </a:p>
          <a:p>
            <a:pPr marL="0" indent="0">
              <a:buNone/>
            </a:pPr>
            <a:r>
              <a:rPr lang="cs-CZ" dirty="0"/>
              <a:t>2)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Middleware</a:t>
            </a:r>
            <a:endParaRPr lang="cs-CZ" dirty="0"/>
          </a:p>
          <a:p>
            <a:pPr marL="457200" lvl="1" indent="0">
              <a:buNone/>
            </a:pPr>
            <a:r>
              <a:rPr lang="cs-CZ" sz="1800" dirty="0" err="1"/>
              <a:t>app.UseSwagger</a:t>
            </a:r>
            <a:r>
              <a:rPr lang="cs-CZ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42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3) </a:t>
            </a:r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marL="0" indent="0">
              <a:buNone/>
            </a:pPr>
            <a:r>
              <a:rPr lang="cs-CZ" sz="1900" dirty="0"/>
              <a:t>      </a:t>
            </a:r>
            <a:r>
              <a:rPr lang="cs-CZ" sz="1900" dirty="0" err="1"/>
              <a:t>app.UseSwaggerUI</a:t>
            </a:r>
            <a:r>
              <a:rPr lang="cs-CZ" sz="1900" dirty="0"/>
              <a:t>(c =&gt;</a:t>
            </a:r>
          </a:p>
          <a:p>
            <a:pPr marL="0" indent="0">
              <a:buNone/>
            </a:pPr>
            <a:r>
              <a:rPr lang="cs-CZ" sz="1900" dirty="0"/>
              <a:t>            {</a:t>
            </a:r>
          </a:p>
          <a:p>
            <a:pPr marL="0" indent="0"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c.SwaggerEndpoint</a:t>
            </a:r>
            <a:r>
              <a:rPr lang="en-US" sz="1900" dirty="0"/>
              <a:t>("/swagger/v1/</a:t>
            </a:r>
            <a:r>
              <a:rPr lang="en-US" sz="1900" dirty="0" err="1"/>
              <a:t>swagger.json</a:t>
            </a:r>
            <a:r>
              <a:rPr lang="en-US" sz="1900" dirty="0"/>
              <a:t>", "My API V1");</a:t>
            </a:r>
          </a:p>
          <a:p>
            <a:pPr marL="0" indent="0">
              <a:buNone/>
            </a:pPr>
            <a:r>
              <a:rPr lang="cs-CZ" sz="1900" dirty="0"/>
              <a:t>            }); </a:t>
            </a:r>
          </a:p>
        </p:txBody>
      </p:sp>
    </p:spTree>
    <p:extLst>
      <p:ext uri="{BB962C8B-B14F-4D97-AF65-F5344CB8AC3E}">
        <p14:creationId xmlns:p14="http://schemas.microsoft.com/office/powerpoint/2010/main" val="38604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Konfigurace</a:t>
            </a:r>
          </a:p>
        </p:txBody>
      </p:sp>
    </p:spTree>
    <p:extLst>
      <p:ext uri="{BB962C8B-B14F-4D97-AF65-F5344CB8AC3E}">
        <p14:creationId xmlns:p14="http://schemas.microsoft.com/office/powerpoint/2010/main" val="38632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Swagger</a:t>
            </a:r>
            <a:r>
              <a:rPr lang="cs-CZ" sz="2800" dirty="0"/>
              <a:t> </a:t>
            </a:r>
            <a:r>
              <a:rPr lang="cs-CZ" sz="2800" dirty="0" err="1"/>
              <a:t>Attributy</a:t>
            </a:r>
            <a:endParaRPr lang="cs-CZ" sz="2800" dirty="0"/>
          </a:p>
          <a:p>
            <a:pPr marL="457200" lvl="1" indent="0">
              <a:buNone/>
            </a:pPr>
            <a:r>
              <a:rPr lang="cs-CZ" sz="2400" dirty="0"/>
              <a:t> [</a:t>
            </a:r>
            <a:r>
              <a:rPr lang="cs-CZ" sz="2400" dirty="0" err="1"/>
              <a:t>SwaggerResponse</a:t>
            </a:r>
            <a:r>
              <a:rPr lang="cs-CZ" sz="2400" dirty="0"/>
              <a:t>(</a:t>
            </a:r>
            <a:r>
              <a:rPr lang="cs-CZ" sz="2400" dirty="0" err="1"/>
              <a:t>int</a:t>
            </a:r>
            <a:r>
              <a:rPr lang="cs-CZ" sz="2400" dirty="0"/>
              <a:t> </a:t>
            </a:r>
            <a:r>
              <a:rPr lang="cs-CZ" sz="2400" dirty="0" err="1"/>
              <a:t>statusCode</a:t>
            </a:r>
            <a:r>
              <a:rPr lang="cs-CZ" sz="2400" dirty="0"/>
              <a:t>, Type type))]</a:t>
            </a:r>
          </a:p>
          <a:p>
            <a:pPr marL="457200" lvl="1" indent="0">
              <a:buNone/>
            </a:pPr>
            <a:r>
              <a:rPr lang="cs-CZ" sz="2400" dirty="0"/>
              <a:t> [</a:t>
            </a:r>
            <a:r>
              <a:rPr lang="cs-CZ" sz="2400" dirty="0" err="1"/>
              <a:t>SwaggerOperation</a:t>
            </a:r>
            <a:r>
              <a:rPr lang="cs-CZ" sz="2400" dirty="0"/>
              <a:t>(</a:t>
            </a:r>
            <a:r>
              <a:rPr lang="cs-CZ" sz="2400" dirty="0" err="1"/>
              <a:t>string</a:t>
            </a:r>
            <a:r>
              <a:rPr lang="cs-CZ" sz="2400" dirty="0"/>
              <a:t> </a:t>
            </a:r>
            <a:r>
              <a:rPr lang="cs-CZ" sz="2400" dirty="0" err="1"/>
              <a:t>operationName</a:t>
            </a:r>
            <a:r>
              <a:rPr lang="cs-CZ" sz="2400" dirty="0"/>
              <a:t>)]</a:t>
            </a:r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lvl="1"/>
            <a:endParaRPr lang="cs-CZ" sz="2400" dirty="0"/>
          </a:p>
          <a:p>
            <a:pPr marL="457200" lvl="1" indent="0">
              <a:buNone/>
            </a:pPr>
            <a:r>
              <a:rPr lang="cs-CZ" sz="2400" dirty="0"/>
              <a:t>[</a:t>
            </a:r>
            <a:r>
              <a:rPr lang="cs-CZ" sz="2400" dirty="0" err="1"/>
              <a:t>ApiExplorerSettings</a:t>
            </a:r>
            <a:r>
              <a:rPr lang="cs-CZ" sz="2400" dirty="0"/>
              <a:t>(</a:t>
            </a:r>
            <a:r>
              <a:rPr lang="cs-CZ" sz="2400" dirty="0" err="1"/>
              <a:t>GroupName</a:t>
            </a:r>
            <a:r>
              <a:rPr lang="cs-CZ" sz="2400" dirty="0"/>
              <a:t> = „</a:t>
            </a:r>
            <a:r>
              <a:rPr lang="cs-CZ" sz="2400" dirty="0" err="1"/>
              <a:t>version</a:t>
            </a:r>
            <a:r>
              <a:rPr lang="cs-CZ" sz="2400" dirty="0"/>
              <a:t>")]</a:t>
            </a:r>
          </a:p>
          <a:p>
            <a:pPr marL="457200" lvl="1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ProducesResponseType</a:t>
            </a:r>
            <a:r>
              <a:rPr lang="en-US" sz="2400" dirty="0"/>
              <a:t>(</a:t>
            </a:r>
            <a:r>
              <a:rPr lang="cs-CZ" sz="2400" dirty="0"/>
              <a:t>Type </a:t>
            </a:r>
            <a:r>
              <a:rPr lang="cs-CZ" sz="2400" dirty="0" err="1"/>
              <a:t>type</a:t>
            </a:r>
            <a:r>
              <a:rPr lang="en-US" sz="2400" dirty="0"/>
              <a:t>, </a:t>
            </a:r>
            <a:r>
              <a:rPr lang="cs-CZ" sz="2400" dirty="0" err="1"/>
              <a:t>int</a:t>
            </a:r>
            <a:r>
              <a:rPr lang="cs-CZ" sz="2400" dirty="0"/>
              <a:t> </a:t>
            </a:r>
            <a:r>
              <a:rPr lang="cs-CZ" sz="2400" dirty="0" err="1"/>
              <a:t>statusCode</a:t>
            </a:r>
            <a:r>
              <a:rPr lang="en-US" sz="2400" dirty="0"/>
              <a:t>)]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78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Atributy</a:t>
            </a:r>
          </a:p>
        </p:txBody>
      </p:sp>
    </p:spTree>
    <p:extLst>
      <p:ext uri="{BB962C8B-B14F-4D97-AF65-F5344CB8AC3E}">
        <p14:creationId xmlns:p14="http://schemas.microsoft.com/office/powerpoint/2010/main" val="36944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Konfigurace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2800" dirty="0" err="1"/>
              <a:t>Swagger</a:t>
            </a:r>
            <a:r>
              <a:rPr lang="cs-CZ" sz="2800" dirty="0"/>
              <a:t> UI</a:t>
            </a:r>
          </a:p>
          <a:p>
            <a:pPr lvl="1"/>
            <a:r>
              <a:rPr lang="cs-CZ" sz="2400" dirty="0"/>
              <a:t>Na nastavené URL (/</a:t>
            </a:r>
            <a:r>
              <a:rPr lang="cs-CZ" sz="2400" dirty="0" err="1"/>
              <a:t>swagger</a:t>
            </a:r>
            <a:r>
              <a:rPr lang="cs-CZ" sz="2400" dirty="0"/>
              <a:t>)</a:t>
            </a:r>
          </a:p>
          <a:p>
            <a:pPr lvl="1"/>
            <a:r>
              <a:rPr lang="cs-CZ" sz="2400" dirty="0"/>
              <a:t>Možnost testování</a:t>
            </a:r>
          </a:p>
          <a:p>
            <a:pPr marL="457200" lvl="1" indent="0">
              <a:buNone/>
            </a:pPr>
            <a:endParaRPr lang="cs-CZ" sz="2400" dirty="0"/>
          </a:p>
          <a:p>
            <a:r>
              <a:rPr lang="cs-CZ" sz="2800" dirty="0" err="1"/>
              <a:t>Swagger</a:t>
            </a:r>
            <a:r>
              <a:rPr lang="cs-CZ" sz="2800" dirty="0"/>
              <a:t> </a:t>
            </a:r>
            <a:r>
              <a:rPr lang="cs-CZ" sz="2800" dirty="0" err="1"/>
              <a:t>CodeGen</a:t>
            </a:r>
            <a:endParaRPr lang="cs-CZ" sz="2800" dirty="0"/>
          </a:p>
          <a:p>
            <a:pPr lvl="1"/>
            <a:r>
              <a:rPr lang="cs-CZ" sz="2400" dirty="0" err="1"/>
              <a:t>NSwagStudio</a:t>
            </a:r>
            <a:endParaRPr lang="cs-CZ" sz="2400" dirty="0"/>
          </a:p>
          <a:p>
            <a:pPr lvl="1"/>
            <a:r>
              <a:rPr lang="cs-CZ" sz="2400" dirty="0"/>
              <a:t>Online (</a:t>
            </a:r>
            <a:r>
              <a:rPr lang="cs-CZ" sz="2400" dirty="0">
                <a:hlinkClick r:id="rId2"/>
              </a:rPr>
              <a:t>https://generator.swagger.io/</a:t>
            </a:r>
            <a:r>
              <a:rPr lang="cs-CZ" sz="2400" dirty="0"/>
              <a:t>)</a:t>
            </a:r>
          </a:p>
          <a:p>
            <a:pPr marL="800100" lvl="2" indent="0">
              <a:buNone/>
            </a:pPr>
            <a:r>
              <a:rPr lang="en-US" sz="1200" dirty="0"/>
              <a:t>{</a:t>
            </a:r>
          </a:p>
          <a:p>
            <a:pPr marL="800100" lvl="2" indent="0">
              <a:buNone/>
            </a:pPr>
            <a:r>
              <a:rPr lang="en-US" sz="1200" dirty="0"/>
              <a:t>  "options": {</a:t>
            </a:r>
          </a:p>
          <a:p>
            <a:pPr marL="800100" lvl="2" indent="0">
              <a:buNone/>
            </a:pPr>
            <a:r>
              <a:rPr lang="en-US" sz="1200" dirty="0"/>
              <a:t>    "</a:t>
            </a:r>
            <a:r>
              <a:rPr lang="en-US" sz="1200" dirty="0" err="1"/>
              <a:t>packageName</a:t>
            </a:r>
            <a:r>
              <a:rPr lang="en-US" sz="1200" dirty="0"/>
              <a:t>": „</a:t>
            </a:r>
            <a:r>
              <a:rPr lang="cs-CZ" sz="1200" dirty="0" err="1"/>
              <a:t>LibraryName</a:t>
            </a:r>
            <a:r>
              <a:rPr lang="en-US" sz="1200" dirty="0"/>
              <a:t>"</a:t>
            </a:r>
          </a:p>
          <a:p>
            <a:pPr marL="800100" lvl="2" indent="0">
              <a:buNone/>
            </a:pPr>
            <a:r>
              <a:rPr lang="en-US" sz="1200" dirty="0"/>
              <a:t>  },</a:t>
            </a:r>
          </a:p>
          <a:p>
            <a:pPr marL="800100" lvl="2" indent="0">
              <a:buNone/>
            </a:pPr>
            <a:r>
              <a:rPr lang="en-US" sz="1200" dirty="0"/>
              <a:t>  "</a:t>
            </a:r>
            <a:r>
              <a:rPr lang="en-US" sz="1200" dirty="0" err="1"/>
              <a:t>swaggerUrl</a:t>
            </a:r>
            <a:r>
              <a:rPr lang="en-US" sz="1200" dirty="0"/>
              <a:t>": „</a:t>
            </a:r>
            <a:r>
              <a:rPr lang="cs-CZ" sz="1200" dirty="0"/>
              <a:t>URL ke </a:t>
            </a:r>
            <a:r>
              <a:rPr lang="cs-CZ" sz="1200" dirty="0" err="1"/>
              <a:t>swagger</a:t>
            </a:r>
            <a:r>
              <a:rPr lang="cs-CZ" sz="1200" dirty="0"/>
              <a:t> </a:t>
            </a:r>
            <a:r>
              <a:rPr lang="cs-CZ" sz="1200" dirty="0" err="1"/>
              <a:t>json</a:t>
            </a:r>
            <a:r>
              <a:rPr lang="cs-CZ" sz="1200" dirty="0"/>
              <a:t> specifikaci</a:t>
            </a:r>
            <a:r>
              <a:rPr lang="en-US" sz="1200" dirty="0"/>
              <a:t>"</a:t>
            </a:r>
          </a:p>
          <a:p>
            <a:pPr marL="800100" lvl="2" indent="0">
              <a:buNone/>
            </a:pPr>
            <a:r>
              <a:rPr lang="en-US" sz="1200" dirty="0"/>
              <a:t>}</a:t>
            </a:r>
          </a:p>
          <a:p>
            <a:pPr lvl="2"/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735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EBC7C44C-C540-46A3-A3EA-49670E8E0AED}"/>
    </a:ext>
  </a:extLst>
</a:theme>
</file>

<file path=ppt/theme/theme2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tNETcollege Template 2015.potx" id="{B6AA62AF-283F-4880-A749-910E2A5B8FD1}" vid="{D05FCB4D-9089-4FAA-922D-EEF092266C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 Template 2015</Template>
  <TotalTime>9467</TotalTime>
  <Words>277</Words>
  <Application>Microsoft Office PowerPoint</Application>
  <PresentationFormat>Předvádění na obrazovce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Semilight</vt:lpstr>
      <vt:lpstr>Title master</vt:lpstr>
      <vt:lpstr>Basic master</vt:lpstr>
      <vt:lpstr>Úvod do frameworku Swagger</vt:lpstr>
      <vt:lpstr>Swagger</vt:lpstr>
      <vt:lpstr>Swagger Hub</vt:lpstr>
      <vt:lpstr>ASP.NET Core Konfigurace</vt:lpstr>
      <vt:lpstr>ASP.NET Core Konfigurace</vt:lpstr>
      <vt:lpstr>Konfigurace</vt:lpstr>
      <vt:lpstr>ASP.NET Core Konfigurace</vt:lpstr>
      <vt:lpstr>Atributy</vt:lpstr>
      <vt:lpstr>ASP.NET Core Konfigurace</vt:lpstr>
      <vt:lpstr>Generování - Demo</vt:lpstr>
      <vt:lpstr>Odkazy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DotVVM</dc:title>
  <dc:creator>Tomas Jurásek</dc:creator>
  <cp:lastModifiedBy>Tomáš Jurásek</cp:lastModifiedBy>
  <cp:revision>21</cp:revision>
  <dcterms:created xsi:type="dcterms:W3CDTF">2017-04-19T11:08:59Z</dcterms:created>
  <dcterms:modified xsi:type="dcterms:W3CDTF">2017-07-20T12:13:05Z</dcterms:modified>
</cp:coreProperties>
</file>