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86" r:id="rId2"/>
  </p:sldMasterIdLst>
  <p:notesMasterIdLst>
    <p:notesMasterId r:id="rId9"/>
  </p:notesMasterIdLst>
  <p:sldIdLst>
    <p:sldId id="256" r:id="rId3"/>
    <p:sldId id="257" r:id="rId4"/>
    <p:sldId id="279" r:id="rId5"/>
    <p:sldId id="264" r:id="rId6"/>
    <p:sldId id="271" r:id="rId7"/>
    <p:sldId id="280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4F81BD"/>
    <a:srgbClr val="D9E6FF"/>
    <a:srgbClr val="001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>
      <p:cViewPr varScale="1">
        <p:scale>
          <a:sx n="86" d="100"/>
          <a:sy n="86" d="100"/>
        </p:scale>
        <p:origin x="151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Jurásek" userId="bed34b7082af1b23" providerId="LiveId" clId="{85CFC568-094D-4D76-B3BA-DCF95377E2E5}"/>
    <pc:docChg chg="undo modSld">
      <pc:chgData name="Tomáš Jurásek" userId="bed34b7082af1b23" providerId="LiveId" clId="{85CFC568-094D-4D76-B3BA-DCF95377E2E5}" dt="2017-09-09T19:36:31.951" v="66" actId="20577"/>
      <pc:docMkLst>
        <pc:docMk/>
      </pc:docMkLst>
      <pc:sldChg chg="modSp">
        <pc:chgData name="Tomáš Jurásek" userId="bed34b7082af1b23" providerId="LiveId" clId="{85CFC568-094D-4D76-B3BA-DCF95377E2E5}" dt="2017-09-09T19:36:31.951" v="66" actId="20577"/>
        <pc:sldMkLst>
          <pc:docMk/>
          <pc:sldMk cId="2520324001" sldId="256"/>
        </pc:sldMkLst>
        <pc:spChg chg="mod">
          <ac:chgData name="Tomáš Jurásek" userId="bed34b7082af1b23" providerId="LiveId" clId="{85CFC568-094D-4D76-B3BA-DCF95377E2E5}" dt="2017-09-09T19:36:31.951" v="66" actId="20577"/>
          <ac:spMkLst>
            <pc:docMk/>
            <pc:sldMk cId="2520324001" sldId="256"/>
            <ac:spMk id="5" creationId="{00000000-0000-0000-0000-000000000000}"/>
          </ac:spMkLst>
        </pc:spChg>
      </pc:sldChg>
      <pc:sldChg chg="modSp">
        <pc:chgData name="Tomáš Jurásek" userId="bed34b7082af1b23" providerId="LiveId" clId="{85CFC568-094D-4D76-B3BA-DCF95377E2E5}" dt="2017-09-09T19:20:58.873" v="1" actId="15"/>
        <pc:sldMkLst>
          <pc:docMk/>
          <pc:sldMk cId="1214559363" sldId="276"/>
        </pc:sldMkLst>
        <pc:spChg chg="mod">
          <ac:chgData name="Tomáš Jurásek" userId="bed34b7082af1b23" providerId="LiveId" clId="{85CFC568-094D-4D76-B3BA-DCF95377E2E5}" dt="2017-09-09T19:20:58.873" v="1" actId="15"/>
          <ac:spMkLst>
            <pc:docMk/>
            <pc:sldMk cId="1214559363" sldId="276"/>
            <ac:spMk id="5" creationId="{00000000-0000-0000-0000-000000000000}"/>
          </ac:spMkLst>
        </pc:spChg>
      </pc:sldChg>
    </pc:docChg>
  </pc:docChgLst>
  <pc:docChgLst>
    <pc:chgData name="Tomáš Jurásek" userId="bed34b7082af1b23" providerId="LiveId" clId="{0FC793BF-18AC-41A3-ABCF-0BB26BAC8F86}"/>
    <pc:docChg chg="custSel addSld modSld">
      <pc:chgData name="Tomáš Jurásek" userId="bed34b7082af1b23" providerId="LiveId" clId="{0FC793BF-18AC-41A3-ABCF-0BB26BAC8F86}" dt="2017-11-02T13:00:24.117" v="261" actId="1076"/>
      <pc:docMkLst>
        <pc:docMk/>
      </pc:docMkLst>
      <pc:sldChg chg="modSp">
        <pc:chgData name="Tomáš Jurásek" userId="bed34b7082af1b23" providerId="LiveId" clId="{0FC793BF-18AC-41A3-ABCF-0BB26BAC8F86}" dt="2017-11-02T13:00:24.117" v="261" actId="1076"/>
        <pc:sldMkLst>
          <pc:docMk/>
          <pc:sldMk cId="2520324001" sldId="256"/>
        </pc:sldMkLst>
        <pc:spChg chg="mod">
          <ac:chgData name="Tomáš Jurásek" userId="bed34b7082af1b23" providerId="LiveId" clId="{0FC793BF-18AC-41A3-ABCF-0BB26BAC8F86}" dt="2017-11-02T13:00:24.117" v="261" actId="1076"/>
          <ac:spMkLst>
            <pc:docMk/>
            <pc:sldMk cId="2520324001" sldId="256"/>
            <ac:spMk id="4" creationId="{00000000-0000-0000-0000-000000000000}"/>
          </ac:spMkLst>
        </pc:spChg>
      </pc:sldChg>
      <pc:sldChg chg="modSp">
        <pc:chgData name="Tomáš Jurásek" userId="bed34b7082af1b23" providerId="LiveId" clId="{0FC793BF-18AC-41A3-ABCF-0BB26BAC8F86}" dt="2017-11-02T12:45:10.985" v="255" actId="20577"/>
        <pc:sldMkLst>
          <pc:docMk/>
          <pc:sldMk cId="2528395658" sldId="264"/>
        </pc:sldMkLst>
        <pc:spChg chg="mod">
          <ac:chgData name="Tomáš Jurásek" userId="bed34b7082af1b23" providerId="LiveId" clId="{0FC793BF-18AC-41A3-ABCF-0BB26BAC8F86}" dt="2017-11-02T12:43:16.206" v="149" actId="20577"/>
          <ac:spMkLst>
            <pc:docMk/>
            <pc:sldMk cId="2528395658" sldId="264"/>
            <ac:spMk id="4" creationId="{00000000-0000-0000-0000-000000000000}"/>
          </ac:spMkLst>
        </pc:spChg>
        <pc:spChg chg="mod">
          <ac:chgData name="Tomáš Jurásek" userId="bed34b7082af1b23" providerId="LiveId" clId="{0FC793BF-18AC-41A3-ABCF-0BB26BAC8F86}" dt="2017-11-02T12:45:10.985" v="255" actId="20577"/>
          <ac:spMkLst>
            <pc:docMk/>
            <pc:sldMk cId="2528395658" sldId="264"/>
            <ac:spMk id="5" creationId="{00000000-0000-0000-0000-000000000000}"/>
          </ac:spMkLst>
        </pc:spChg>
      </pc:sldChg>
      <pc:sldChg chg="modSp add">
        <pc:chgData name="Tomáš Jurásek" userId="bed34b7082af1b23" providerId="LiveId" clId="{0FC793BF-18AC-41A3-ABCF-0BB26BAC8F86}" dt="2017-11-02T12:36:40.537" v="118" actId="1076"/>
        <pc:sldMkLst>
          <pc:docMk/>
          <pc:sldMk cId="3807482493" sldId="280"/>
        </pc:sldMkLst>
        <pc:spChg chg="mod">
          <ac:chgData name="Tomáš Jurásek" userId="bed34b7082af1b23" providerId="LiveId" clId="{0FC793BF-18AC-41A3-ABCF-0BB26BAC8F86}" dt="2017-11-02T12:35:29.039" v="112" actId="20577"/>
          <ac:spMkLst>
            <pc:docMk/>
            <pc:sldMk cId="3807482493" sldId="280"/>
            <ac:spMk id="4" creationId="{00000000-0000-0000-0000-000000000000}"/>
          </ac:spMkLst>
        </pc:spChg>
        <pc:spChg chg="mod">
          <ac:chgData name="Tomáš Jurásek" userId="bed34b7082af1b23" providerId="LiveId" clId="{0FC793BF-18AC-41A3-ABCF-0BB26BAC8F86}" dt="2017-11-02T12:36:40.537" v="118" actId="1076"/>
          <ac:spMkLst>
            <pc:docMk/>
            <pc:sldMk cId="3807482493" sldId="28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7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- disclaimer do P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" name="TextovéPole 37"/>
          <p:cNvSpPr txBox="1"/>
          <p:nvPr userDrawn="1"/>
        </p:nvSpPr>
        <p:spPr>
          <a:xfrm>
            <a:off x="0" y="5903893"/>
            <a:ext cx="91440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cs-CZ" sz="1800" b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Úprava, či distribuce tohoto dokumentu</a:t>
            </a:r>
            <a:r>
              <a:rPr lang="cs-CZ" sz="1800" b="0" baseline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 není dovolena. Tento dokument slouží pouze jako doplňující materiál výhradně pro účastníky kurzu.</a:t>
            </a:r>
          </a:p>
          <a:p>
            <a:r>
              <a:rPr lang="cs-CZ" sz="2000" b="0" baseline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© 2015</a:t>
            </a:r>
            <a:endParaRPr lang="cs-CZ" sz="2400" b="0" dirty="0">
              <a:solidFill>
                <a:schemeClr val="tx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3568" y="341702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3568" y="191683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23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722313" y="908720"/>
            <a:ext cx="7772400" cy="2304257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429000"/>
            <a:ext cx="7772400" cy="1500187"/>
          </a:xfrm>
        </p:spPr>
        <p:txBody>
          <a:bodyPr anchor="t">
            <a:normAutofit/>
          </a:bodyPr>
          <a:lstStyle>
            <a:lvl1pPr marL="0" indent="0" algn="ctr">
              <a:buNone/>
              <a:defRPr sz="23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6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le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5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 userDrawn="1">
            <p:ph type="title"/>
          </p:nvPr>
        </p:nvSpPr>
        <p:spPr>
          <a:xfrm>
            <a:off x="611560" y="1628800"/>
            <a:ext cx="7283152" cy="850106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97" y="5243190"/>
            <a:ext cx="850106" cy="85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Nadpis 26"/>
          <p:cNvSpPr txBox="1">
            <a:spLocks/>
          </p:cNvSpPr>
          <p:nvPr userDrawn="1"/>
        </p:nvSpPr>
        <p:spPr>
          <a:xfrm>
            <a:off x="6372200" y="5154090"/>
            <a:ext cx="7283152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cs-CZ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101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ič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 userDrawn="1">
            <p:ph type="title"/>
          </p:nvPr>
        </p:nvSpPr>
        <p:spPr>
          <a:xfrm>
            <a:off x="611560" y="1628800"/>
            <a:ext cx="7283152" cy="850106"/>
          </a:xfrm>
        </p:spPr>
        <p:txBody>
          <a:bodyPr anchor="t"/>
          <a:lstStyle>
            <a:lvl1pPr algn="l">
              <a:defRPr lang="cs-CZ" dirty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243190"/>
            <a:ext cx="850106" cy="85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Nadpis 26"/>
          <p:cNvSpPr txBox="1">
            <a:spLocks/>
          </p:cNvSpPr>
          <p:nvPr userDrawn="1"/>
        </p:nvSpPr>
        <p:spPr>
          <a:xfrm>
            <a:off x="5966643" y="5154090"/>
            <a:ext cx="7283152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cs-CZ" sz="8000" dirty="0"/>
              <a:t>cvičení</a:t>
            </a:r>
          </a:p>
        </p:txBody>
      </p:sp>
    </p:spTree>
    <p:extLst>
      <p:ext uri="{BB962C8B-B14F-4D97-AF65-F5344CB8AC3E}">
        <p14:creationId xmlns:p14="http://schemas.microsoft.com/office/powerpoint/2010/main" val="270157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02.11.2017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6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3" r:id="rId2"/>
    <p:sldLayoutId id="2147483673" r:id="rId3"/>
    <p:sldLayoutId id="2147483674" r:id="rId4"/>
    <p:sldLayoutId id="2147483675" r:id="rId5"/>
    <p:sldLayoutId id="2147483676" r:id="rId6"/>
    <p:sldLayoutId id="2147483704" r:id="rId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02.11.2017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2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3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dam.jez@riganti.cz" TargetMode="External"/><Relationship Id="rId2" Type="http://schemas.openxmlformats.org/officeDocument/2006/relationships/hyperlink" Target="mailto:tomas.jurasek@rigant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ganti/dotvvm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ectron/electron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ganti/dotvvm-electron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.atom.io/" TargetMode="External"/><Relationship Id="rId2" Type="http://schemas.openxmlformats.org/officeDocument/2006/relationships/hyperlink" Target="https://github.com/riganti/dotvvm-electron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908720"/>
            <a:ext cx="8075240" cy="1440161"/>
          </a:xfrm>
        </p:spPr>
        <p:txBody>
          <a:bodyPr/>
          <a:lstStyle/>
          <a:p>
            <a:r>
              <a:rPr lang="cs-CZ" dirty="0" err="1"/>
              <a:t>DotVVM</a:t>
            </a:r>
            <a:r>
              <a:rPr lang="cs-CZ" dirty="0"/>
              <a:t> v desktopové aplikaci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cs-CZ" sz="2800" b="1" dirty="0">
                <a:solidFill>
                  <a:prstClr val="black"/>
                </a:solidFill>
                <a:latin typeface="Segoe UI Semilight"/>
                <a:cs typeface="+mn-cs"/>
              </a:rPr>
              <a:t>Tomáš Jurásek, Adam Jež</a:t>
            </a:r>
            <a:endParaRPr lang="cs-CZ" sz="1800" i="1" dirty="0">
              <a:solidFill>
                <a:prstClr val="black"/>
              </a:solidFill>
              <a:latin typeface="Segoe UI Semilight"/>
              <a:cs typeface="+mn-cs"/>
            </a:endParaRPr>
          </a:p>
          <a:p>
            <a:pPr lvl="0">
              <a:defRPr/>
            </a:pPr>
            <a:r>
              <a:rPr lang="cs-CZ" sz="1800" dirty="0">
                <a:solidFill>
                  <a:prstClr val="black"/>
                </a:solidFill>
                <a:latin typeface="Segoe UI Semilight"/>
                <a:cs typeface="+mn-cs"/>
                <a:hlinkClick r:id="rId2"/>
              </a:rPr>
              <a:t>tomas.jurasek@riganti.cz</a:t>
            </a:r>
            <a:r>
              <a:rPr lang="cs-CZ" sz="1800" dirty="0">
                <a:solidFill>
                  <a:prstClr val="black"/>
                </a:solidFill>
                <a:latin typeface="Segoe UI Semilight"/>
                <a:cs typeface="+mn-cs"/>
              </a:rPr>
              <a:t>, </a:t>
            </a:r>
            <a:r>
              <a:rPr lang="cs-CZ" sz="1800" dirty="0">
                <a:solidFill>
                  <a:prstClr val="black"/>
                </a:solidFill>
                <a:latin typeface="Segoe UI Semilight"/>
                <a:cs typeface="+mn-cs"/>
                <a:hlinkClick r:id="rId3"/>
              </a:rPr>
              <a:t>adam.jez@riganti.cz</a:t>
            </a:r>
            <a:endParaRPr lang="cs-CZ" sz="1800" dirty="0">
              <a:solidFill>
                <a:prstClr val="black"/>
              </a:solidFill>
              <a:latin typeface="Segoe UI Semilight"/>
              <a:cs typeface="+mn-cs"/>
            </a:endParaRPr>
          </a:p>
          <a:p>
            <a:pPr lvl="0">
              <a:defRPr/>
            </a:pPr>
            <a:endParaRPr lang="cs-CZ" sz="1800" dirty="0">
              <a:solidFill>
                <a:prstClr val="black"/>
              </a:solidFill>
              <a:latin typeface="Segoe UI Semilight"/>
              <a:cs typeface="+mn-cs"/>
            </a:endParaRPr>
          </a:p>
          <a:p>
            <a:pPr lvl="0">
              <a:defRPr/>
            </a:pPr>
            <a:endParaRPr lang="cs-CZ" sz="1800" dirty="0">
              <a:solidFill>
                <a:prstClr val="black"/>
              </a:solidFill>
              <a:latin typeface="Segoe UI Semi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3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DotVVM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Open  source framework pro ASP.NET</a:t>
            </a:r>
          </a:p>
          <a:p>
            <a:pPr lvl="1"/>
            <a:r>
              <a:rPr lang="cs-CZ" dirty="0">
                <a:hlinkClick r:id="rId2"/>
              </a:rPr>
              <a:t>https://github.com/riganti/dotvvm</a:t>
            </a:r>
            <a:endParaRPr lang="cs-CZ" dirty="0"/>
          </a:p>
          <a:p>
            <a:r>
              <a:rPr lang="cs-CZ" dirty="0"/>
              <a:t>Návrhový vzor MVVM</a:t>
            </a:r>
          </a:p>
          <a:p>
            <a:r>
              <a:rPr lang="cs-CZ" dirty="0"/>
              <a:t>Podpora .NET </a:t>
            </a:r>
            <a:r>
              <a:rPr lang="cs-CZ" dirty="0" err="1"/>
              <a:t>Core</a:t>
            </a:r>
            <a:endParaRPr lang="cs-CZ" dirty="0"/>
          </a:p>
          <a:p>
            <a:r>
              <a:rPr lang="cs-CZ" dirty="0"/>
              <a:t>Základní infrastruktura pro aplikace</a:t>
            </a:r>
          </a:p>
          <a:p>
            <a:r>
              <a:rPr lang="cs-CZ" dirty="0" err="1"/>
              <a:t>Extension</a:t>
            </a:r>
            <a:r>
              <a:rPr lang="cs-CZ" dirty="0"/>
              <a:t> pro </a:t>
            </a:r>
            <a:r>
              <a:rPr lang="cs-CZ" dirty="0" err="1"/>
              <a:t>Visual</a:t>
            </a:r>
            <a:r>
              <a:rPr lang="cs-CZ" dirty="0"/>
              <a:t> Studio (</a:t>
            </a:r>
            <a:r>
              <a:rPr lang="cs-CZ" dirty="0" err="1"/>
              <a:t>IntelliSense</a:t>
            </a:r>
            <a:r>
              <a:rPr lang="cs-CZ" dirty="0"/>
              <a:t>, kontrola chyb)</a:t>
            </a:r>
          </a:p>
        </p:txBody>
      </p:sp>
    </p:spTree>
    <p:extLst>
      <p:ext uri="{BB962C8B-B14F-4D97-AF65-F5344CB8AC3E}">
        <p14:creationId xmlns:p14="http://schemas.microsoft.com/office/powerpoint/2010/main" val="34473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Electron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Open source framework</a:t>
            </a:r>
          </a:p>
          <a:p>
            <a:pPr lvl="1"/>
            <a:r>
              <a:rPr lang="cs-CZ" dirty="0">
                <a:hlinkClick r:id="rId2"/>
              </a:rPr>
              <a:t>https://github.com/electron/electron</a:t>
            </a:r>
            <a:endParaRPr lang="cs-CZ" dirty="0"/>
          </a:p>
          <a:p>
            <a:r>
              <a:rPr lang="cs-CZ" dirty="0"/>
              <a:t>Používá Node.js, </a:t>
            </a:r>
            <a:r>
              <a:rPr lang="cs-CZ" dirty="0" err="1"/>
              <a:t>Chromium</a:t>
            </a:r>
            <a:endParaRPr lang="cs-CZ" dirty="0"/>
          </a:p>
          <a:p>
            <a:r>
              <a:rPr lang="cs-CZ" dirty="0"/>
              <a:t>Tvorba multiplatformních desktopových aplikací pomocí </a:t>
            </a:r>
            <a:r>
              <a:rPr lang="cs-CZ" dirty="0" err="1"/>
              <a:t>JavaScript</a:t>
            </a:r>
            <a:r>
              <a:rPr lang="cs-CZ" dirty="0"/>
              <a:t>, HTML, CSS</a:t>
            </a:r>
          </a:p>
        </p:txBody>
      </p:sp>
    </p:spTree>
    <p:extLst>
      <p:ext uri="{BB962C8B-B14F-4D97-AF65-F5344CB8AC3E}">
        <p14:creationId xmlns:p14="http://schemas.microsoft.com/office/powerpoint/2010/main" val="25160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Integrace </a:t>
            </a:r>
            <a:r>
              <a:rPr lang="cs-CZ" dirty="0" err="1"/>
              <a:t>Dotvvm</a:t>
            </a:r>
            <a:r>
              <a:rPr lang="cs-CZ" dirty="0"/>
              <a:t> + </a:t>
            </a:r>
            <a:r>
              <a:rPr lang="cs-CZ" dirty="0" err="1"/>
              <a:t>Electron</a:t>
            </a:r>
            <a:br>
              <a:rPr lang="cs-CZ" dirty="0"/>
            </a:b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91123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cs-CZ" dirty="0">
                <a:hlinkClick r:id="rId2"/>
              </a:rPr>
              <a:t>https://github.com/riganti/dotvvm-electron</a:t>
            </a:r>
            <a:endParaRPr lang="cs-CZ" dirty="0"/>
          </a:p>
          <a:p>
            <a:pPr lvl="1"/>
            <a:r>
              <a:rPr lang="cs-CZ" dirty="0"/>
              <a:t>Experimentální verze</a:t>
            </a:r>
          </a:p>
          <a:p>
            <a:pPr lvl="1"/>
            <a:r>
              <a:rPr lang="cs-CZ" dirty="0"/>
              <a:t>Vytvoření projektu</a:t>
            </a:r>
          </a:p>
          <a:p>
            <a:pPr lvl="2"/>
            <a:r>
              <a:rPr lang="cs-CZ" dirty="0" err="1"/>
              <a:t>dotnet</a:t>
            </a:r>
            <a:r>
              <a:rPr lang="cs-CZ" dirty="0"/>
              <a:t> –</a:t>
            </a:r>
            <a:r>
              <a:rPr lang="cs-CZ" dirty="0" err="1"/>
              <a:t>install</a:t>
            </a:r>
            <a:r>
              <a:rPr lang="cs-CZ" dirty="0"/>
              <a:t> PATH</a:t>
            </a:r>
          </a:p>
          <a:p>
            <a:pPr lvl="2"/>
            <a:r>
              <a:rPr lang="cs-CZ" dirty="0" err="1"/>
              <a:t>dotnet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TemplateName</a:t>
            </a:r>
            <a:endParaRPr lang="cs-CZ" dirty="0"/>
          </a:p>
          <a:p>
            <a:pPr marL="914400" lvl="2" indent="0">
              <a:buNone/>
            </a:pPr>
            <a:endParaRPr lang="cs-CZ" dirty="0"/>
          </a:p>
          <a:p>
            <a:pPr lvl="1"/>
            <a:r>
              <a:rPr lang="cs-CZ" dirty="0"/>
              <a:t>Spuštění</a:t>
            </a:r>
          </a:p>
          <a:p>
            <a:pPr lvl="2"/>
            <a:r>
              <a:rPr lang="cs-CZ" dirty="0" err="1"/>
              <a:t>dotnet</a:t>
            </a:r>
            <a:r>
              <a:rPr lang="cs-CZ" dirty="0"/>
              <a:t> </a:t>
            </a:r>
            <a:r>
              <a:rPr lang="cs-CZ" dirty="0" err="1"/>
              <a:t>publish</a:t>
            </a:r>
            <a:r>
              <a:rPr lang="cs-CZ" dirty="0"/>
              <a:t> –o bin/</a:t>
            </a:r>
            <a:r>
              <a:rPr lang="cs-CZ" dirty="0" err="1"/>
              <a:t>dist</a:t>
            </a:r>
            <a:r>
              <a:rPr lang="cs-CZ" dirty="0"/>
              <a:t> –r win10-x64</a:t>
            </a:r>
          </a:p>
          <a:p>
            <a:pPr lvl="2"/>
            <a:r>
              <a:rPr lang="cs-CZ" dirty="0" err="1"/>
              <a:t>npm</a:t>
            </a:r>
            <a:r>
              <a:rPr lang="cs-CZ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52839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Zajímavé zdroje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91123"/>
            <a:ext cx="8229600" cy="4525963"/>
          </a:xfrm>
        </p:spPr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https://github.com/riganti/dotvvm-electron</a:t>
            </a:r>
            <a:endParaRPr lang="cs-CZ" dirty="0"/>
          </a:p>
          <a:p>
            <a:r>
              <a:rPr lang="cs-CZ" dirty="0">
                <a:hlinkClick r:id="rId3"/>
              </a:rPr>
              <a:t>https://electron.atom.io/</a:t>
            </a:r>
            <a:endParaRPr lang="cs-CZ" dirty="0"/>
          </a:p>
          <a:p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73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9752" y="263691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8000" b="1" dirty="0"/>
              <a:t>Sleva 25%</a:t>
            </a:r>
          </a:p>
        </p:txBody>
      </p:sp>
    </p:spTree>
    <p:extLst>
      <p:ext uri="{BB962C8B-B14F-4D97-AF65-F5344CB8AC3E}">
        <p14:creationId xmlns:p14="http://schemas.microsoft.com/office/powerpoint/2010/main" val="38074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tle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tNETcollege Template 2015.potx" id="{B6AA62AF-283F-4880-A749-910E2A5B8FD1}" vid="{EBC7C44C-C540-46A3-A3EA-49670E8E0AED}"/>
    </a:ext>
  </a:extLst>
</a:theme>
</file>

<file path=ppt/theme/theme2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tNETcollege Template 2015.potx" id="{B6AA62AF-283F-4880-A749-910E2A5B8FD1}" vid="{D05FCB4D-9089-4FAA-922D-EEF092266C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dotNETcollege Template 2015</Template>
  <TotalTime>4887</TotalTime>
  <Words>150</Words>
  <Application>Microsoft Office PowerPoint</Application>
  <PresentationFormat>Předvádění na obrazovce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Segoe UI Light</vt:lpstr>
      <vt:lpstr>Segoe UI Semilight</vt:lpstr>
      <vt:lpstr>Title master</vt:lpstr>
      <vt:lpstr>Basic master</vt:lpstr>
      <vt:lpstr>DotVVM v desktopové aplikaci</vt:lpstr>
      <vt:lpstr>DotVVM</vt:lpstr>
      <vt:lpstr>Electron</vt:lpstr>
      <vt:lpstr>Integrace Dotvvm + Electron </vt:lpstr>
      <vt:lpstr>Zajímavé zdroje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DotVVM</dc:title>
  <dc:creator>Tomas Jurásek</dc:creator>
  <cp:lastModifiedBy>Tomas Jurásek</cp:lastModifiedBy>
  <cp:revision>10</cp:revision>
  <dcterms:created xsi:type="dcterms:W3CDTF">2017-04-19T11:08:59Z</dcterms:created>
  <dcterms:modified xsi:type="dcterms:W3CDTF">2017-11-02T13:00:25Z</dcterms:modified>
</cp:coreProperties>
</file>