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20"/>
  </p:notesMasterIdLst>
  <p:sldIdLst>
    <p:sldId id="256" r:id="rId3"/>
    <p:sldId id="257" r:id="rId4"/>
    <p:sldId id="265" r:id="rId5"/>
    <p:sldId id="264" r:id="rId6"/>
    <p:sldId id="274" r:id="rId7"/>
    <p:sldId id="261" r:id="rId8"/>
    <p:sldId id="266" r:id="rId9"/>
    <p:sldId id="278" r:id="rId10"/>
    <p:sldId id="276" r:id="rId11"/>
    <p:sldId id="277" r:id="rId12"/>
    <p:sldId id="267" r:id="rId13"/>
    <p:sldId id="268" r:id="rId14"/>
    <p:sldId id="275" r:id="rId15"/>
    <p:sldId id="269" r:id="rId16"/>
    <p:sldId id="273" r:id="rId17"/>
    <p:sldId id="271" r:id="rId18"/>
    <p:sldId id="263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E8178-D8DE-4672-9C2F-99332F48E676}" v="49" dt="2017-04-23T17:53:21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24.04.2017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24.04.2017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vvm.com/landing/business-pack" TargetMode="External"/><Relationship Id="rId2" Type="http://schemas.openxmlformats.org/officeDocument/2006/relationships/hyperlink" Target="https://www.dotvvm.com/landing/bootstrap-for-dotvvm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core.cz/events/6053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vvm.com/docs/tutorials/introduction/" TargetMode="External"/><Relationship Id="rId2" Type="http://schemas.openxmlformats.org/officeDocument/2006/relationships/hyperlink" Target="https://www.dotvvm.com/docs/1-1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playlist?list=PLAz0LszWXtZbFRITZR8diXokBP72lkM_g" TargetMode="External"/><Relationship Id="rId5" Type="http://schemas.openxmlformats.org/officeDocument/2006/relationships/hyperlink" Target="https://www.dotvvm.com/docs/samples/" TargetMode="External"/><Relationship Id="rId4" Type="http://schemas.openxmlformats.org/officeDocument/2006/relationships/hyperlink" Target="https://academy.dotvvm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  <a:cs typeface="+mn-cs"/>
              </a:rPr>
              <a:t>Tomáš Jurásek</a:t>
            </a:r>
          </a:p>
          <a:p>
            <a:pPr lvl="0">
              <a:defRPr/>
            </a:pPr>
            <a:r>
              <a:rPr lang="cs-CZ" sz="1800" i="1" dirty="0">
                <a:solidFill>
                  <a:prstClr val="black"/>
                </a:solidFill>
                <a:latin typeface="Segoe UI Semilight"/>
                <a:cs typeface="+mn-cs"/>
              </a:rPr>
              <a:t>Vývojář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DataContext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4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/>
              <a:t>Základní sada komponent</a:t>
            </a:r>
          </a:p>
          <a:p>
            <a:r>
              <a:rPr lang="cs-CZ" dirty="0" err="1"/>
              <a:t>Bootstrap</a:t>
            </a:r>
            <a:r>
              <a:rPr lang="cs-CZ" dirty="0"/>
              <a:t> komponenty</a:t>
            </a:r>
          </a:p>
          <a:p>
            <a:pPr lvl="1"/>
            <a:r>
              <a:rPr lang="cs-CZ" dirty="0">
                <a:hlinkClick r:id="rId2"/>
              </a:rPr>
              <a:t>https://www.dotvvm.com/landing/bootstrap-for-dotvvm</a:t>
            </a:r>
            <a:endParaRPr lang="cs-CZ" dirty="0"/>
          </a:p>
          <a:p>
            <a:r>
              <a:rPr lang="cs-CZ" dirty="0"/>
              <a:t>Business </a:t>
            </a:r>
            <a:r>
              <a:rPr lang="cs-CZ" dirty="0" err="1"/>
              <a:t>Pack</a:t>
            </a:r>
            <a:r>
              <a:rPr lang="cs-CZ" dirty="0"/>
              <a:t> komponenty</a:t>
            </a:r>
          </a:p>
          <a:p>
            <a:pPr lvl="1"/>
            <a:r>
              <a:rPr lang="cs-CZ" dirty="0"/>
              <a:t>Beta verze</a:t>
            </a:r>
          </a:p>
          <a:p>
            <a:pPr lvl="1"/>
            <a:r>
              <a:rPr lang="cs-CZ" dirty="0">
                <a:hlinkClick r:id="rId3"/>
              </a:rPr>
              <a:t>https://www.dotvvm.com/landing/business-pack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3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Použítí</a:t>
            </a:r>
            <a:r>
              <a:rPr lang="cs-CZ" dirty="0"/>
              <a:t> komponent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476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&lt;</a:t>
            </a:r>
            <a:r>
              <a:rPr lang="cs-CZ" dirty="0" err="1"/>
              <a:t>dot:Button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Click</a:t>
            </a:r>
            <a:r>
              <a:rPr lang="cs-CZ" dirty="0"/>
              <a:t>="{</a:t>
            </a:r>
            <a:r>
              <a:rPr lang="cs-CZ" dirty="0" err="1"/>
              <a:t>command</a:t>
            </a:r>
            <a:r>
              <a:rPr lang="cs-CZ" dirty="0"/>
              <a:t>: </a:t>
            </a:r>
            <a:r>
              <a:rPr lang="cs-CZ" dirty="0" err="1"/>
              <a:t>SetVisible</a:t>
            </a:r>
            <a:r>
              <a:rPr lang="cs-CZ" dirty="0"/>
              <a:t>()}" 			Text="</a:t>
            </a:r>
            <a:r>
              <a:rPr lang="cs-CZ" dirty="0" err="1"/>
              <a:t>Button</a:t>
            </a:r>
            <a:r>
              <a:rPr lang="cs-CZ" dirty="0"/>
              <a:t>" 	</a:t>
            </a:r>
            <a:r>
              <a:rPr lang="cs-CZ" dirty="0" err="1"/>
              <a:t>Enabled</a:t>
            </a:r>
            <a:r>
              <a:rPr lang="cs-CZ" dirty="0"/>
              <a:t>="{</a:t>
            </a:r>
            <a:r>
              <a:rPr lang="cs-CZ" dirty="0" err="1"/>
              <a:t>value:Enabled</a:t>
            </a:r>
            <a:r>
              <a:rPr lang="cs-CZ" dirty="0"/>
              <a:t>}"&gt;</a:t>
            </a:r>
          </a:p>
          <a:p>
            <a:pPr marL="0" indent="0">
              <a:buNone/>
            </a:pPr>
            <a:r>
              <a:rPr lang="cs-CZ" dirty="0"/>
              <a:t>&lt;/</a:t>
            </a:r>
            <a:r>
              <a:rPr lang="cs-CZ" dirty="0" err="1"/>
              <a:t>dot:Button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15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700808"/>
            <a:ext cx="9145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&lt;</a:t>
            </a:r>
            <a:r>
              <a:rPr lang="cs-CZ" sz="2400" dirty="0" err="1"/>
              <a:t>dot:GridView</a:t>
            </a:r>
            <a:r>
              <a:rPr lang="cs-CZ" sz="2400" dirty="0"/>
              <a:t> </a:t>
            </a:r>
            <a:r>
              <a:rPr lang="cs-CZ" sz="2400" dirty="0" err="1"/>
              <a:t>DataSource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</a:t>
            </a:r>
            <a:r>
              <a:rPr lang="cs-CZ" sz="2400" dirty="0" err="1"/>
              <a:t>Customers</a:t>
            </a:r>
            <a:r>
              <a:rPr lang="cs-CZ" sz="2400" dirty="0"/>
              <a:t>}"&gt;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Columns</a:t>
            </a:r>
            <a:r>
              <a:rPr lang="cs-CZ" sz="2400" dirty="0"/>
              <a:t>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dot:GridViewTextColumn</a:t>
            </a:r>
            <a:r>
              <a:rPr lang="cs-CZ" sz="2400" dirty="0"/>
              <a:t> </a:t>
            </a:r>
            <a:r>
              <a:rPr lang="cs-CZ" sz="2400" dirty="0" err="1"/>
              <a:t>ValueBinding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Id}" 					         </a:t>
            </a:r>
            <a:r>
              <a:rPr lang="cs-CZ" sz="2400" dirty="0" err="1"/>
              <a:t>HeaderText</a:t>
            </a:r>
            <a:r>
              <a:rPr lang="cs-CZ" sz="2400" dirty="0"/>
              <a:t>="ID"/&gt;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dot:GridViewTextColumn</a:t>
            </a:r>
            <a:r>
              <a:rPr lang="cs-CZ" sz="2400" dirty="0"/>
              <a:t> </a:t>
            </a:r>
            <a:r>
              <a:rPr lang="cs-CZ" sz="2400" dirty="0" err="1"/>
              <a:t>ValueBinding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Name}" 					          </a:t>
            </a:r>
            <a:r>
              <a:rPr lang="cs-CZ" sz="2400" dirty="0" err="1"/>
              <a:t>HeaderText</a:t>
            </a:r>
            <a:r>
              <a:rPr lang="cs-CZ" sz="2400" dirty="0"/>
              <a:t>="Name"/&gt;</a:t>
            </a:r>
            <a:br>
              <a:rPr lang="cs-CZ" sz="2400" dirty="0"/>
            </a:br>
            <a:r>
              <a:rPr lang="cs-CZ" sz="2400" dirty="0"/>
              <a:t>	&lt;/</a:t>
            </a:r>
            <a:r>
              <a:rPr lang="cs-CZ" sz="2400" dirty="0" err="1"/>
              <a:t>Columns</a:t>
            </a:r>
            <a:r>
              <a:rPr lang="cs-CZ" sz="2400" dirty="0"/>
              <a:t>&gt;</a:t>
            </a:r>
            <a:br>
              <a:rPr lang="cs-CZ" sz="2400" dirty="0"/>
            </a:br>
            <a:r>
              <a:rPr lang="cs-CZ" sz="2400" dirty="0"/>
              <a:t>&lt;/</a:t>
            </a:r>
            <a:r>
              <a:rPr lang="cs-CZ" sz="2400" dirty="0" err="1"/>
              <a:t>dot:GridView</a:t>
            </a:r>
            <a:r>
              <a:rPr lang="cs-CZ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10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komponent v aplikaci</a:t>
            </a:r>
          </a:p>
        </p:txBody>
      </p:sp>
    </p:spTree>
    <p:extLst>
      <p:ext uri="{BB962C8B-B14F-4D97-AF65-F5344CB8AC3E}">
        <p14:creationId xmlns:p14="http://schemas.microsoft.com/office/powerpoint/2010/main" val="16909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r>
              <a:rPr lang="cs-CZ" dirty="0"/>
              <a:t> </a:t>
            </a:r>
            <a:r>
              <a:rPr lang="cs-CZ" dirty="0" err="1"/>
              <a:t>Hands</a:t>
            </a:r>
            <a:r>
              <a:rPr lang="cs-CZ" dirty="0"/>
              <a:t> On </a:t>
            </a:r>
            <a:r>
              <a:rPr lang="cs-CZ" dirty="0" err="1"/>
              <a:t>Labs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/>
              <a:t> 25.4 10:00 – 16:00</a:t>
            </a:r>
          </a:p>
          <a:p>
            <a:r>
              <a:rPr lang="cs-CZ" dirty="0"/>
              <a:t>Hybešova 61 Brno (</a:t>
            </a:r>
            <a:r>
              <a:rPr lang="cs-CZ" dirty="0" err="1"/>
              <a:t>Riganti</a:t>
            </a:r>
            <a:r>
              <a:rPr lang="cs-CZ" dirty="0"/>
              <a:t>)</a:t>
            </a:r>
          </a:p>
          <a:p>
            <a:r>
              <a:rPr lang="cs-CZ" dirty="0">
                <a:hlinkClick r:id="rId2"/>
              </a:rPr>
              <a:t>https://www.geekcore.cz/events/6053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18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Zajímavé zdroje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https://www.dotvvm.com/docs/</a:t>
            </a:r>
            <a:endParaRPr lang="cs-CZ" dirty="0"/>
          </a:p>
          <a:p>
            <a:r>
              <a:rPr lang="cs-CZ" dirty="0">
                <a:hlinkClick r:id="rId3"/>
              </a:rPr>
              <a:t>https://www.dotvvm.com/docs/tutorials/introduction/</a:t>
            </a:r>
            <a:endParaRPr lang="cs-CZ" dirty="0"/>
          </a:p>
          <a:p>
            <a:r>
              <a:rPr lang="cs-CZ" dirty="0">
                <a:hlinkClick r:id="rId4"/>
              </a:rPr>
              <a:t>https://academy.dotvvm.com/</a:t>
            </a:r>
            <a:endParaRPr lang="cs-CZ" dirty="0"/>
          </a:p>
          <a:p>
            <a:r>
              <a:rPr lang="cs-CZ" dirty="0">
                <a:hlinkClick r:id="rId5"/>
              </a:rPr>
              <a:t>https://www.dotvvm.com/docs/samples/</a:t>
            </a:r>
            <a:endParaRPr lang="cs-CZ" dirty="0"/>
          </a:p>
          <a:p>
            <a:r>
              <a:rPr lang="cs-CZ" dirty="0">
                <a:hlinkClick r:id="rId6"/>
              </a:rPr>
              <a:t>https://www.youtube.com/playlist?list=PLAz0LszWXtZbFRITZR8diXokBP72lkM_g</a:t>
            </a: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73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</a:rPr>
              <a:t>Tomáš Jurásek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495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 source framework pro ASP.NET</a:t>
            </a:r>
          </a:p>
          <a:p>
            <a:pPr lvl="1"/>
            <a:r>
              <a:rPr lang="cs-CZ" dirty="0">
                <a:hlinkClick r:id="rId2"/>
              </a:rPr>
              <a:t>https://github.com/riganti/dotvvm</a:t>
            </a:r>
            <a:endParaRPr lang="cs-CZ" dirty="0"/>
          </a:p>
          <a:p>
            <a:r>
              <a:rPr lang="cs-CZ" dirty="0"/>
              <a:t>Návrhový vzor MVVM</a:t>
            </a:r>
          </a:p>
          <a:p>
            <a:r>
              <a:rPr lang="cs-CZ" dirty="0"/>
              <a:t>Podpora .NET </a:t>
            </a:r>
            <a:r>
              <a:rPr lang="cs-CZ" dirty="0" err="1"/>
              <a:t>Core</a:t>
            </a:r>
            <a:endParaRPr lang="cs-CZ" dirty="0"/>
          </a:p>
          <a:p>
            <a:r>
              <a:rPr lang="cs-CZ" dirty="0"/>
              <a:t>Základní infrastruktura pro aplikace</a:t>
            </a:r>
          </a:p>
          <a:p>
            <a:r>
              <a:rPr lang="cs-CZ" dirty="0" err="1"/>
              <a:t>Extension</a:t>
            </a:r>
            <a:r>
              <a:rPr lang="cs-CZ" dirty="0"/>
              <a:t> pro </a:t>
            </a:r>
            <a:r>
              <a:rPr lang="cs-CZ" dirty="0" err="1"/>
              <a:t>Visual</a:t>
            </a:r>
            <a:r>
              <a:rPr lang="cs-CZ" dirty="0"/>
              <a:t> Studio (</a:t>
            </a:r>
            <a:r>
              <a:rPr lang="cs-CZ" dirty="0" err="1"/>
              <a:t>IntelliSense</a:t>
            </a:r>
            <a:r>
              <a:rPr lang="cs-CZ" dirty="0"/>
              <a:t>, kontrola chyb)</a:t>
            </a:r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484784"/>
            <a:ext cx="8229600" cy="850105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8" y="699691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0744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ViewModel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C# třída dědí z </a:t>
            </a:r>
            <a:r>
              <a:rPr lang="cs-CZ" dirty="0" err="1"/>
              <a:t>DotvvmViewModelBase</a:t>
            </a:r>
            <a:endParaRPr lang="cs-CZ" dirty="0"/>
          </a:p>
          <a:p>
            <a:pPr lvl="1"/>
            <a:r>
              <a:rPr lang="cs-CZ" dirty="0"/>
              <a:t>Musí být </a:t>
            </a:r>
            <a:r>
              <a:rPr lang="cs-CZ" dirty="0" err="1"/>
              <a:t>serializovatelný</a:t>
            </a:r>
            <a:r>
              <a:rPr lang="cs-CZ" dirty="0"/>
              <a:t> do JSON</a:t>
            </a:r>
          </a:p>
          <a:p>
            <a:pPr lvl="1"/>
            <a:r>
              <a:rPr lang="cs-CZ" dirty="0"/>
              <a:t>Uchovává stav stránky</a:t>
            </a:r>
          </a:p>
          <a:p>
            <a:pPr lvl="1"/>
            <a:r>
              <a:rPr lang="cs-CZ" dirty="0"/>
              <a:t>Obsahuje </a:t>
            </a:r>
            <a:r>
              <a:rPr lang="cs-CZ" dirty="0" err="1"/>
              <a:t>commandy</a:t>
            </a:r>
            <a:endParaRPr lang="cs-CZ" dirty="0"/>
          </a:p>
          <a:p>
            <a:pPr lvl="1"/>
            <a:r>
              <a:rPr lang="cs-CZ" dirty="0"/>
              <a:t>Dostupný i na </a:t>
            </a:r>
            <a:r>
              <a:rPr lang="cs-CZ" dirty="0" err="1"/>
              <a:t>clientu</a:t>
            </a:r>
            <a:endParaRPr lang="cs-CZ" dirty="0"/>
          </a:p>
          <a:p>
            <a:pPr lvl="1"/>
            <a:r>
              <a:rPr lang="cs-CZ" dirty="0"/>
              <a:t>Používat jednoduché datové typy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3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Zástupný symbol pro obsah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44179"/>
            <a:ext cx="5904656" cy="56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První aplikace v </a:t>
            </a:r>
            <a:r>
              <a:rPr lang="cs-CZ" dirty="0" err="1"/>
              <a:t>DotVVM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2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{</a:t>
            </a:r>
            <a:r>
              <a:rPr lang="cs-CZ" dirty="0" err="1"/>
              <a:t>value</a:t>
            </a:r>
            <a:r>
              <a:rPr lang="cs-CZ" dirty="0"/>
              <a:t>: </a:t>
            </a:r>
            <a:r>
              <a:rPr lang="cs-CZ" dirty="0" err="1"/>
              <a:t>Property</a:t>
            </a:r>
            <a:r>
              <a:rPr lang="cs-CZ" dirty="0"/>
              <a:t>}</a:t>
            </a:r>
          </a:p>
          <a:p>
            <a:pPr lvl="1"/>
            <a:r>
              <a:rPr lang="cs-CZ" dirty="0"/>
              <a:t>Přístup k public </a:t>
            </a:r>
            <a:r>
              <a:rPr lang="cs-CZ" dirty="0" err="1"/>
              <a:t>properties</a:t>
            </a:r>
            <a:r>
              <a:rPr lang="cs-CZ" dirty="0"/>
              <a:t> ve VM</a:t>
            </a:r>
          </a:p>
          <a:p>
            <a:r>
              <a:rPr lang="cs-CZ" dirty="0"/>
              <a:t>{</a:t>
            </a:r>
            <a:r>
              <a:rPr lang="cs-CZ" dirty="0" err="1"/>
              <a:t>command</a:t>
            </a:r>
            <a:r>
              <a:rPr lang="cs-CZ" dirty="0"/>
              <a:t>: </a:t>
            </a:r>
            <a:r>
              <a:rPr lang="cs-CZ" dirty="0" err="1"/>
              <a:t>Method</a:t>
            </a:r>
            <a:r>
              <a:rPr lang="cs-CZ" dirty="0"/>
              <a:t>()}</a:t>
            </a:r>
          </a:p>
          <a:p>
            <a:pPr lvl="1"/>
            <a:r>
              <a:rPr lang="cs-CZ" dirty="0"/>
              <a:t>Zavolání public metody ve VM</a:t>
            </a:r>
          </a:p>
          <a:p>
            <a:r>
              <a:rPr lang="cs-CZ" dirty="0"/>
              <a:t>{</a:t>
            </a:r>
            <a:r>
              <a:rPr lang="cs-CZ" dirty="0" err="1"/>
              <a:t>staticCommand</a:t>
            </a:r>
            <a:r>
              <a:rPr lang="cs-CZ" dirty="0"/>
              <a:t>: </a:t>
            </a:r>
            <a:r>
              <a:rPr lang="cs-CZ" dirty="0" err="1"/>
              <a:t>Method</a:t>
            </a:r>
            <a:r>
              <a:rPr lang="cs-CZ" dirty="0"/>
              <a:t>()}</a:t>
            </a:r>
          </a:p>
          <a:p>
            <a:pPr lvl="1"/>
            <a:r>
              <a:rPr lang="cs-CZ" dirty="0"/>
              <a:t>Zavolání statické metody ve VM</a:t>
            </a:r>
          </a:p>
          <a:p>
            <a:r>
              <a:rPr lang="cs-CZ" dirty="0"/>
              <a:t>{</a:t>
            </a:r>
            <a:r>
              <a:rPr lang="cs-CZ" dirty="0" err="1"/>
              <a:t>resource</a:t>
            </a:r>
            <a:r>
              <a:rPr lang="cs-CZ" dirty="0"/>
              <a:t>: </a:t>
            </a:r>
            <a:r>
              <a:rPr lang="cs-CZ" dirty="0" err="1"/>
              <a:t>ResourceFile.ResourceKey</a:t>
            </a:r>
            <a:r>
              <a:rPr lang="cs-CZ" dirty="0"/>
              <a:t>}</a:t>
            </a:r>
          </a:p>
          <a:p>
            <a:pPr lvl="1"/>
            <a:r>
              <a:rPr lang="cs-CZ" dirty="0"/>
              <a:t>Získá hodnotu z </a:t>
            </a:r>
            <a:r>
              <a:rPr lang="cs-CZ" dirty="0" err="1"/>
              <a:t>resx</a:t>
            </a:r>
            <a:r>
              <a:rPr lang="cs-CZ" dirty="0"/>
              <a:t> souboru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Použití</a:t>
            </a:r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="{value: </a:t>
            </a:r>
            <a:r>
              <a:rPr lang="en-US" dirty="0" err="1"/>
              <a:t>Url</a:t>
            </a:r>
            <a:r>
              <a:rPr lang="en-US" dirty="0"/>
              <a:t>}"&gt;...&lt;/a&gt;</a:t>
            </a:r>
            <a:endParaRPr lang="cs-CZ" dirty="0"/>
          </a:p>
          <a:p>
            <a:pPr marL="457200" lvl="1" indent="0">
              <a:buNone/>
            </a:pPr>
            <a:r>
              <a:rPr lang="en-US" dirty="0"/>
              <a:t>&lt;p&gt;Hello {{value: </a:t>
            </a:r>
            <a:r>
              <a:rPr lang="cs-CZ" dirty="0"/>
              <a:t>Name</a:t>
            </a:r>
            <a:r>
              <a:rPr lang="en-US" dirty="0"/>
              <a:t>}}!&lt;/p&gt;</a:t>
            </a: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35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Binding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35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DataContext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Změna kontextu ve </a:t>
            </a:r>
            <a:r>
              <a:rPr lang="cs-CZ" dirty="0" err="1"/>
              <a:t>View</a:t>
            </a:r>
            <a:endParaRPr lang="cs-CZ" dirty="0"/>
          </a:p>
          <a:p>
            <a:r>
              <a:rPr lang="cs-CZ" dirty="0"/>
              <a:t>Přistupování k </a:t>
            </a:r>
            <a:r>
              <a:rPr lang="cs-CZ" dirty="0" err="1"/>
              <a:t>properties</a:t>
            </a:r>
            <a:r>
              <a:rPr lang="cs-CZ" dirty="0"/>
              <a:t> v </a:t>
            </a:r>
            <a:r>
              <a:rPr lang="cs-CZ" dirty="0" err="1"/>
              <a:t>DataContextu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root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parent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this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Použití</a:t>
            </a:r>
          </a:p>
          <a:p>
            <a:pPr marL="457200" lvl="1" indent="0">
              <a:buNone/>
            </a:pPr>
            <a:r>
              <a:rPr lang="cs-CZ" dirty="0"/>
              <a:t>&lt;div </a:t>
            </a:r>
            <a:r>
              <a:rPr lang="cs-CZ" dirty="0" err="1"/>
              <a:t>DataContext</a:t>
            </a:r>
            <a:r>
              <a:rPr lang="cs-CZ" dirty="0"/>
              <a:t>="{</a:t>
            </a:r>
            <a:r>
              <a:rPr lang="cs-CZ" dirty="0" err="1"/>
              <a:t>value</a:t>
            </a:r>
            <a:r>
              <a:rPr lang="cs-CZ" dirty="0"/>
              <a:t>: </a:t>
            </a:r>
            <a:r>
              <a:rPr lang="cs-CZ" dirty="0" err="1"/>
              <a:t>Customer</a:t>
            </a:r>
            <a:r>
              <a:rPr lang="cs-CZ" dirty="0"/>
              <a:t>}"&gt;</a:t>
            </a:r>
            <a:br>
              <a:rPr lang="cs-CZ" dirty="0"/>
            </a:br>
            <a:r>
              <a:rPr lang="cs-CZ" dirty="0"/>
              <a:t>		{{</a:t>
            </a:r>
            <a:r>
              <a:rPr lang="cs-CZ" dirty="0" err="1"/>
              <a:t>value</a:t>
            </a:r>
            <a:r>
              <a:rPr lang="cs-CZ" dirty="0"/>
              <a:t>: Name}}</a:t>
            </a:r>
            <a:br>
              <a:rPr lang="cs-CZ" dirty="0"/>
            </a:br>
            <a:r>
              <a:rPr lang="cs-CZ" dirty="0"/>
              <a:t>&lt;/div&gt;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5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4787</TotalTime>
  <Words>323</Words>
  <Application>Microsoft Office PowerPoint</Application>
  <PresentationFormat>Předvádění na obrazovce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DotVVM</vt:lpstr>
      <vt:lpstr>DotVVM</vt:lpstr>
      <vt:lpstr>Prezentace aplikace PowerPoint</vt:lpstr>
      <vt:lpstr>ViewModel</vt:lpstr>
      <vt:lpstr>Prezentace aplikace PowerPoint</vt:lpstr>
      <vt:lpstr>První aplikace v DotVVM</vt:lpstr>
      <vt:lpstr>Binding</vt:lpstr>
      <vt:lpstr>Binding</vt:lpstr>
      <vt:lpstr>DataContext</vt:lpstr>
      <vt:lpstr>DataContext </vt:lpstr>
      <vt:lpstr>Komponenty</vt:lpstr>
      <vt:lpstr>Použítí komponent</vt:lpstr>
      <vt:lpstr>Prezentace aplikace PowerPoint</vt:lpstr>
      <vt:lpstr>Použití komponent v aplikaci</vt:lpstr>
      <vt:lpstr>DotVVM Hands On Labs</vt:lpstr>
      <vt:lpstr>Zajímavé zdroje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Tomas Jurásek</cp:lastModifiedBy>
  <cp:revision>9</cp:revision>
  <dcterms:created xsi:type="dcterms:W3CDTF">2017-04-19T11:08:59Z</dcterms:created>
  <dcterms:modified xsi:type="dcterms:W3CDTF">2017-04-24T13:14:18Z</dcterms:modified>
</cp:coreProperties>
</file>