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0353eb35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0353eb35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045e151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045e151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0353eb35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0353eb35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0353eb3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0353eb3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0353eb35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0353eb35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0353eb35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0353eb35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0353eb3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0353eb3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0353eb35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0353eb35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0353eb35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0353eb35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0353eb35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0353eb35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0353eb35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0353eb35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0353eb3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0353eb3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ehw-fit/ariths-gen/blob/main/generated_circuits/cgp_circuits/flat/u_arrmul8.cg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cs"/>
              <a:t>Reduction of multiplier circuits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s"/>
              <a:t>Tomáš Kender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Circuit size vs. Error</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1432075" y="976700"/>
            <a:ext cx="6279858" cy="376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Generations until convergence </a:t>
            </a:r>
            <a:r>
              <a:rPr lang="cs"/>
              <a:t>vs. Error</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1376763" y="943527"/>
            <a:ext cx="6390475" cy="38342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Circuit size vs. Generations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0" y="1031875"/>
            <a:ext cx="9144000" cy="365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Conclusion</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After numerous modifications I managed to set up CGP to do satisfying circuit minimization for different allowed errors. Based on how smooth the curve for gates count is for each error, the chosen CGP parameters proved to be solid.</a:t>
            </a:r>
            <a:endParaRPr/>
          </a:p>
          <a:p>
            <a:pPr indent="0" lvl="0" marL="0" rtl="0" algn="l">
              <a:spcBef>
                <a:spcPts val="1200"/>
              </a:spcBef>
              <a:spcAft>
                <a:spcPts val="0"/>
              </a:spcAft>
              <a:buNone/>
            </a:pPr>
            <a:r>
              <a:rPr lang="cs"/>
              <a:t>Results from single runs gave mixed results, as you would expect from a GA. Results between runs with errors that were not a magnitude different were </a:t>
            </a:r>
            <a:r>
              <a:rPr lang="cs"/>
              <a:t>indistinguishable.</a:t>
            </a:r>
            <a:endParaRPr/>
          </a:p>
          <a:p>
            <a:pPr indent="0" lvl="0" marL="0" rtl="0" algn="l">
              <a:spcBef>
                <a:spcPts val="1200"/>
              </a:spcBef>
              <a:spcAft>
                <a:spcPts val="1200"/>
              </a:spcAft>
              <a:buNone/>
            </a:pPr>
            <a:r>
              <a:rPr lang="cs"/>
              <a:t>There are of course more things that could be experimented with, for example instead of the number of total gates I could incorporate the depth of a circuit into the fitness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Assignment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Take the CGP code of an unsigned 8bit multiplier (</a:t>
            </a:r>
            <a:r>
              <a:rPr lang="cs" u="sng">
                <a:solidFill>
                  <a:schemeClr val="hlink"/>
                </a:solidFill>
                <a:hlinkClick r:id="rId3"/>
              </a:rPr>
              <a:t>for example here</a:t>
            </a:r>
            <a:r>
              <a:rPr lang="cs"/>
              <a:t>).</a:t>
            </a:r>
            <a:endParaRPr/>
          </a:p>
          <a:p>
            <a:pPr indent="0" lvl="0" marL="0" rtl="0" algn="l">
              <a:spcBef>
                <a:spcPts val="1200"/>
              </a:spcBef>
              <a:spcAft>
                <a:spcPts val="0"/>
              </a:spcAft>
              <a:buNone/>
            </a:pPr>
            <a:r>
              <a:rPr lang="cs"/>
              <a:t>Use CGP to optimize the size of circuits when the error (eg arithmetic mean error, maximum error, relative error) is 0%, 0.1%, 0.2%, 1%, 2%, 10%, 20%.</a:t>
            </a:r>
            <a:endParaRPr/>
          </a:p>
          <a:p>
            <a:pPr indent="0" lvl="0" marL="0" rtl="0" algn="l">
              <a:spcBef>
                <a:spcPts val="1200"/>
              </a:spcBef>
              <a:spcAft>
                <a:spcPts val="0"/>
              </a:spcAft>
              <a:buNone/>
            </a:pPr>
            <a:r>
              <a:rPr lang="cs"/>
              <a:t>Evaluate the parameters of the designed circuits in terms of other errors and magnitudes.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Implementation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The optimizer follows a modified </a:t>
            </a:r>
            <a:r>
              <a:rPr b="1" lang="cs"/>
              <a:t>Cartesian Genetic Programming </a:t>
            </a:r>
            <a:r>
              <a:rPr lang="cs"/>
              <a:t>philosophy</a:t>
            </a:r>
            <a:r>
              <a:rPr lang="cs"/>
              <a:t>. We are not rewiring gates between each other, we are only randomly deleting gates in different parts of circuit, thus reducing its complexity.</a:t>
            </a:r>
            <a:endParaRPr/>
          </a:p>
          <a:p>
            <a:pPr indent="0" lvl="0" marL="0" rtl="0" algn="l">
              <a:spcBef>
                <a:spcPts val="1200"/>
              </a:spcBef>
              <a:spcAft>
                <a:spcPts val="1200"/>
              </a:spcAft>
              <a:buNone/>
            </a:pPr>
            <a:r>
              <a:rPr lang="cs"/>
              <a:t>I decided to create some kind of a cross-over between CGP and </a:t>
            </a:r>
            <a:r>
              <a:rPr b="1" lang="cs"/>
              <a:t>Iterative Depth Search</a:t>
            </a:r>
            <a:r>
              <a:rPr lang="cs"/>
              <a:t>. Every generation starts out with a population consisting of the best solution from previous generation + copies of the perfect </a:t>
            </a:r>
            <a:r>
              <a:rPr b="1" lang="cs"/>
              <a:t>initial generation</a:t>
            </a:r>
            <a:r>
              <a:rPr lang="cs"/>
              <a:t> and the only thing that’s different is the random mutation range that is both </a:t>
            </a:r>
            <a:r>
              <a:rPr b="1" lang="cs"/>
              <a:t>wider </a:t>
            </a:r>
            <a:r>
              <a:rPr lang="cs"/>
              <a:t>and </a:t>
            </a:r>
            <a:r>
              <a:rPr b="1" lang="cs"/>
              <a:t>higher </a:t>
            </a:r>
            <a:r>
              <a:rPr lang="cs"/>
              <a:t>as the number of generations increase.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Experiment setup</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During my experiments, I will be minimizing the circuit for different values of errors.</a:t>
            </a:r>
            <a:br>
              <a:rPr lang="cs"/>
            </a:br>
            <a:r>
              <a:rPr lang="cs"/>
              <a:t>Based on the data I get, I will be able to visualize the possible correlation between different errors and the size of a reduced circuit during its evolution.</a:t>
            </a:r>
            <a:endParaRPr/>
          </a:p>
          <a:p>
            <a:pPr indent="0" lvl="0" marL="0" rtl="0" algn="l">
              <a:spcBef>
                <a:spcPts val="1200"/>
              </a:spcBef>
              <a:spcAft>
                <a:spcPts val="0"/>
              </a:spcAft>
              <a:buNone/>
            </a:pPr>
            <a:r>
              <a:rPr b="1" lang="cs"/>
              <a:t>CGP setup</a:t>
            </a:r>
            <a:br>
              <a:rPr lang="cs"/>
            </a:br>
            <a:r>
              <a:rPr lang="cs"/>
              <a:t>POPULATION_SIZE = 300</a:t>
            </a:r>
            <a:br>
              <a:rPr lang="cs"/>
            </a:br>
            <a:r>
              <a:rPr lang="cs"/>
              <a:t>MUTATIONS_BASE = 3</a:t>
            </a:r>
            <a:br>
              <a:rPr lang="cs"/>
            </a:br>
            <a:r>
              <a:rPr lang="cs"/>
              <a:t>MUTATIONS_BONUS = 2</a:t>
            </a:r>
            <a:br>
              <a:rPr lang="cs"/>
            </a:br>
            <a:r>
              <a:rPr lang="cs"/>
              <a:t>IMPROVEMENT_WATCHDOG = 4</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Experiment setup</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After each generation, the number of mutations for each individual is increased by </a:t>
            </a:r>
            <a:r>
              <a:rPr b="1" i="1" lang="cs"/>
              <a:t>MUTATIONS_BONUS</a:t>
            </a:r>
            <a:r>
              <a:rPr lang="cs"/>
              <a:t>, starting with the initial </a:t>
            </a:r>
            <a:r>
              <a:rPr b="1" i="1" lang="cs"/>
              <a:t>MUTATIONS_BASE </a:t>
            </a:r>
            <a:r>
              <a:rPr lang="cs"/>
              <a:t>for the first generation.</a:t>
            </a:r>
            <a:br>
              <a:rPr lang="cs"/>
            </a:br>
            <a:r>
              <a:rPr lang="cs"/>
              <a:t>The actual number of mutations for each element is</a:t>
            </a:r>
            <a:endParaRPr/>
          </a:p>
          <a:p>
            <a:pPr indent="0" lvl="0" marL="0" rtl="0" algn="ctr">
              <a:spcBef>
                <a:spcPts val="1200"/>
              </a:spcBef>
              <a:spcAft>
                <a:spcPts val="0"/>
              </a:spcAft>
              <a:buNone/>
            </a:pPr>
            <a:r>
              <a:rPr b="1" i="1" lang="cs"/>
              <a:t>rand(CURR_GEN_MUTS/2, CURR_GEN_MUTS)</a:t>
            </a:r>
            <a:r>
              <a:rPr lang="cs"/>
              <a:t>.</a:t>
            </a:r>
            <a:endParaRPr/>
          </a:p>
          <a:p>
            <a:pPr indent="0" lvl="0" marL="0" rtl="0" algn="l">
              <a:spcBef>
                <a:spcPts val="1200"/>
              </a:spcBef>
              <a:spcAft>
                <a:spcPts val="1200"/>
              </a:spcAft>
              <a:buNone/>
            </a:pPr>
            <a:r>
              <a:rPr lang="cs"/>
              <a:t>If the fitness function is not improved for </a:t>
            </a:r>
            <a:r>
              <a:rPr b="1" i="1" lang="cs"/>
              <a:t>IMPROVEMENT_WATCHDOG </a:t>
            </a:r>
            <a:r>
              <a:rPr lang="cs"/>
              <a:t>generations in a row, the solution has converged and no further generations are explored.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0.2% error</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2% error</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10% error</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0" y="1909661"/>
            <a:ext cx="9144000" cy="19020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s"/>
              <a:t>Evaluation: 20% error</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0" y="1909661"/>
            <a:ext cx="9144000" cy="1902028"/>
          </a:xfrm>
          <a:prstGeom prst="rect">
            <a:avLst/>
          </a:prstGeom>
          <a:noFill/>
          <a:ln>
            <a:noFill/>
          </a:ln>
        </p:spPr>
      </p:pic>
      <p:sp>
        <p:nvSpPr>
          <p:cNvPr id="113" name="Google Shape;113;p21"/>
          <p:cNvSpPr txBox="1"/>
          <p:nvPr/>
        </p:nvSpPr>
        <p:spPr>
          <a:xfrm>
            <a:off x="5528500" y="4310175"/>
            <a:ext cx="34047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cs">
                <a:highlight>
                  <a:srgbClr val="FF9900"/>
                </a:highlight>
                <a:latin typeface="Lato"/>
                <a:ea typeface="Lato"/>
                <a:cs typeface="Lato"/>
                <a:sym typeface="Lato"/>
              </a:rPr>
              <a:t>more variations of errors and their plots can be found in the documentation</a:t>
            </a:r>
            <a:endParaRPr>
              <a:highlight>
                <a:srgbClr val="FF9900"/>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