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9A36E-C569-4095-9A12-E5521B9F6437}" v="363" dt="2022-12-16T17:12:47.380"/>
    <p1510:client id="{9C4F2F76-51D4-5C29-7579-ECFA688DE2CA}" v="213" dt="2022-12-19T21:58:28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7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3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9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2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1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2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2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58588CDC-97E3-8E42-FD1C-938799E86D9F}"/>
              </a:ext>
            </a:extLst>
          </p:cNvPr>
          <p:cNvSpPr txBox="1">
            <a:spLocks/>
          </p:cNvSpPr>
          <p:nvPr/>
        </p:nvSpPr>
        <p:spPr>
          <a:xfrm>
            <a:off x="2528675" y="2353641"/>
            <a:ext cx="7146940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dirty="0" err="1">
                <a:solidFill>
                  <a:srgbClr val="080808"/>
                </a:solidFill>
                <a:cs typeface="Calibri Light"/>
              </a:rPr>
              <a:t>Semestrální</a:t>
            </a:r>
            <a:r>
              <a:rPr lang="en-US" sz="4800" b="1" dirty="0">
                <a:solidFill>
                  <a:srgbClr val="080808"/>
                </a:solidFill>
                <a:cs typeface="Calibri Light"/>
              </a:rPr>
              <a:t> </a:t>
            </a:r>
            <a:r>
              <a:rPr lang="en-US" sz="4800" b="1" dirty="0" err="1">
                <a:solidFill>
                  <a:srgbClr val="080808"/>
                </a:solidFill>
                <a:cs typeface="Calibri Light"/>
              </a:rPr>
              <a:t>práce</a:t>
            </a:r>
            <a:r>
              <a:rPr lang="en-US" sz="4800" b="1" dirty="0">
                <a:solidFill>
                  <a:srgbClr val="080808"/>
                </a:solidFill>
                <a:cs typeface="Calibri Light"/>
              </a:rPr>
              <a:t> </a:t>
            </a:r>
            <a:r>
              <a:rPr lang="en-US" sz="4800" b="1" dirty="0" err="1">
                <a:solidFill>
                  <a:srgbClr val="080808"/>
                </a:solidFill>
                <a:cs typeface="Calibri Light"/>
              </a:rPr>
              <a:t>číslo</a:t>
            </a:r>
            <a:r>
              <a:rPr lang="en-US" sz="4800" b="1" dirty="0">
                <a:solidFill>
                  <a:srgbClr val="080808"/>
                </a:solidFill>
                <a:cs typeface="Calibri Light"/>
              </a:rPr>
              <a:t> 10</a:t>
            </a:r>
          </a:p>
        </p:txBody>
      </p:sp>
      <p:sp>
        <p:nvSpPr>
          <p:cNvPr id="7" name="TextovéPole 1">
            <a:extLst>
              <a:ext uri="{FF2B5EF4-FFF2-40B4-BE49-F238E27FC236}">
                <a16:creationId xmlns:a16="http://schemas.microsoft.com/office/drawing/2014/main" id="{AB9BD03A-A3A2-2CB7-FCCD-BC9B66866C71}"/>
              </a:ext>
            </a:extLst>
          </p:cNvPr>
          <p:cNvSpPr txBox="1"/>
          <p:nvPr/>
        </p:nvSpPr>
        <p:spPr>
          <a:xfrm>
            <a:off x="4761402" y="4152154"/>
            <a:ext cx="3003357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4000" dirty="0">
                <a:cs typeface="Calibri"/>
              </a:rPr>
              <a:t>Tomáš Koptík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358959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077AF202-DFD4-CEB3-00D2-D6E1999CD0E5}"/>
              </a:ext>
            </a:extLst>
          </p:cNvPr>
          <p:cNvSpPr txBox="1"/>
          <p:nvPr/>
        </p:nvSpPr>
        <p:spPr>
          <a:xfrm>
            <a:off x="938981" y="1096999"/>
            <a:ext cx="10301745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4000" dirty="0"/>
              <a:t>Ověřit, jestli je číslo rovné své soupisce cifer čísel.</a:t>
            </a:r>
            <a:endParaRPr lang="cs-CZ" dirty="0"/>
          </a:p>
          <a:p>
            <a:r>
              <a:rPr lang="cs-CZ" sz="4000" dirty="0"/>
              <a:t>Soupisku čísla vytvoříme tak, že zjistíme počty jednotlivých cifer a soupisku poté sestavíme tak, že cifry s nenulovým počet zapíšeme ve tvaru </a:t>
            </a:r>
            <a:r>
              <a:rPr lang="cs-CZ" sz="4000" dirty="0" err="1"/>
              <a:t>počet_cifra</a:t>
            </a:r>
            <a:r>
              <a:rPr lang="cs-CZ" sz="4000" dirty="0"/>
              <a:t> od 0 po 9.</a:t>
            </a:r>
            <a:endParaRPr lang="cs-CZ" sz="4000" dirty="0">
              <a:cs typeface="Calibri"/>
            </a:endParaRPr>
          </a:p>
          <a:p>
            <a:r>
              <a:rPr lang="cs-CZ" sz="4000" dirty="0"/>
              <a:t>Například soupiskou čísla 120651 je 1021121516.</a:t>
            </a:r>
            <a:endParaRPr lang="cs-CZ" sz="4000">
              <a:cs typeface="Calibri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8FCCDC38-BC3F-6E77-A504-CB782BCF7E6E}"/>
              </a:ext>
            </a:extLst>
          </p:cNvPr>
          <p:cNvSpPr txBox="1"/>
          <p:nvPr/>
        </p:nvSpPr>
        <p:spPr>
          <a:xfrm>
            <a:off x="387803" y="149678"/>
            <a:ext cx="39637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3200" dirty="0">
                <a:cs typeface="Calibri"/>
              </a:rPr>
              <a:t>Zadání úlohy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1E223B29-1D4D-9CE1-AEE6-037216C5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" y="580731"/>
            <a:ext cx="12172948" cy="35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4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 descr="Obsah obrázku text&#10;&#10;Popis se vygeneroval automaticky.">
            <a:extLst>
              <a:ext uri="{FF2B5EF4-FFF2-40B4-BE49-F238E27FC236}">
                <a16:creationId xmlns:a16="http://schemas.microsoft.com/office/drawing/2014/main" id="{A4CE6CC5-C18A-8C06-AF58-2C0F8799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75" y="432676"/>
            <a:ext cx="10031360" cy="5992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719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 descr="Obsah obrázku text&#10;&#10;Popis se vygeneroval automaticky.">
            <a:extLst>
              <a:ext uri="{FF2B5EF4-FFF2-40B4-BE49-F238E27FC236}">
                <a16:creationId xmlns:a16="http://schemas.microsoft.com/office/drawing/2014/main" id="{D5D11A05-2321-D1C7-7FAA-77ADD57F7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363834"/>
            <a:ext cx="5927271" cy="1354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rázek 3" descr="Obsah obrázku text&#10;&#10;Popis se vygeneroval automaticky.">
            <a:extLst>
              <a:ext uri="{FF2B5EF4-FFF2-40B4-BE49-F238E27FC236}">
                <a16:creationId xmlns:a16="http://schemas.microsoft.com/office/drawing/2014/main" id="{ACAC3E86-8E89-180C-3AFE-D15BC1AB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23" y="358953"/>
            <a:ext cx="5029198" cy="1350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7C0C02A6-EA98-CBCE-D5BE-AFA81A995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37" y="2290278"/>
            <a:ext cx="6784521" cy="1665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Obrázek 9" descr="Obsah obrázku text&#10;&#10;Popis se vygeneroval automaticky.">
            <a:extLst>
              <a:ext uri="{FF2B5EF4-FFF2-40B4-BE49-F238E27FC236}">
                <a16:creationId xmlns:a16="http://schemas.microsoft.com/office/drawing/2014/main" id="{E931D83C-6185-E739-3481-1BEB3C2E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43" y="4165379"/>
            <a:ext cx="11723914" cy="22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2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199</cp:revision>
  <dcterms:created xsi:type="dcterms:W3CDTF">2022-12-16T16:43:09Z</dcterms:created>
  <dcterms:modified xsi:type="dcterms:W3CDTF">2023-01-23T16:24:26Z</dcterms:modified>
</cp:coreProperties>
</file>