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58" r:id="rId10"/>
    <p:sldId id="259" r:id="rId11"/>
    <p:sldId id="262" r:id="rId12"/>
    <p:sldId id="282" r:id="rId13"/>
    <p:sldId id="263" r:id="rId14"/>
    <p:sldId id="281" r:id="rId15"/>
    <p:sldId id="260" r:id="rId16"/>
    <p:sldId id="284" r:id="rId17"/>
    <p:sldId id="269" r:id="rId18"/>
    <p:sldId id="285" r:id="rId19"/>
    <p:sldId id="286" r:id="rId20"/>
    <p:sldId id="287" r:id="rId21"/>
    <p:sldId id="270" r:id="rId22"/>
    <p:sldId id="273" r:id="rId23"/>
    <p:sldId id="272" r:id="rId24"/>
    <p:sldId id="283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E13F-294E-4DFE-AF60-08D7F9AC16A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D7C1-5A0E-448F-B401-4D3CF0E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E13F-294E-4DFE-AF60-08D7F9AC16A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D7C1-5A0E-448F-B401-4D3CF0E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E13F-294E-4DFE-AF60-08D7F9AC16A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D7C1-5A0E-448F-B401-4D3CF0E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E13F-294E-4DFE-AF60-08D7F9AC16A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D7C1-5A0E-448F-B401-4D3CF0E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E13F-294E-4DFE-AF60-08D7F9AC16A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D7C1-5A0E-448F-B401-4D3CF0E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E13F-294E-4DFE-AF60-08D7F9AC16A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D7C1-5A0E-448F-B401-4D3CF0E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E13F-294E-4DFE-AF60-08D7F9AC16A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D7C1-5A0E-448F-B401-4D3CF0E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E13F-294E-4DFE-AF60-08D7F9AC16A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D7C1-5A0E-448F-B401-4D3CF0E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E13F-294E-4DFE-AF60-08D7F9AC16A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D7C1-5A0E-448F-B401-4D3CF0E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E13F-294E-4DFE-AF60-08D7F9AC16A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D7C1-5A0E-448F-B401-4D3CF0E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E13F-294E-4DFE-AF60-08D7F9AC16A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D7C1-5A0E-448F-B401-4D3CF0E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77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E13F-294E-4DFE-AF60-08D7F9AC16A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2D7C1-5A0E-448F-B401-4D3CF0E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cuumlabs/yaco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cuumlabs/yac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491630"/>
            <a:ext cx="7772400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Writing Sound Asynchronous Code with </a:t>
            </a:r>
            <a:r>
              <a:rPr lang="en-US" b="1" dirty="0" err="1" smtClean="0"/>
              <a:t>Coroutines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3147814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Tomas Kulich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latin typeface="+mj-lt"/>
                <a:ea typeface="+mj-ea"/>
                <a:cs typeface="+mj-cs"/>
              </a:rPr>
              <a:t>ReactiveConf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2016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3219822"/>
            <a:ext cx="3995936" cy="799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yacol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Another </a:t>
            </a:r>
            <a:r>
              <a:rPr lang="en-US" dirty="0" err="1" smtClean="0"/>
              <a:t>COroutine</a:t>
            </a:r>
            <a:r>
              <a:rPr lang="en-US" dirty="0" smtClean="0"/>
              <a:t> Library</a:t>
            </a:r>
          </a:p>
          <a:p>
            <a:r>
              <a:rPr lang="en-US" dirty="0" smtClean="0">
                <a:hlinkClick r:id="rId2"/>
              </a:rPr>
              <a:t>https://github.com/vacuumlabs/yacol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: </a:t>
            </a:r>
            <a:r>
              <a:rPr lang="en-US" dirty="0" err="1" smtClean="0"/>
              <a:t>yacol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15816" y="915566"/>
            <a:ext cx="3312368" cy="70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doBusiness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7994859">
            <a:off x="3344186" y="2062607"/>
            <a:ext cx="1134126" cy="2637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4511593">
            <a:off x="4405816" y="2068449"/>
            <a:ext cx="1134126" cy="2637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83768" y="2787774"/>
            <a:ext cx="1944216" cy="70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invoice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72000" y="2841780"/>
            <a:ext cx="1800200" cy="70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pay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15816" y="915566"/>
            <a:ext cx="3312368" cy="70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doBusiness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7994859">
            <a:off x="3344186" y="2062607"/>
            <a:ext cx="1134126" cy="2637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4511593">
            <a:off x="4405816" y="2068449"/>
            <a:ext cx="1134126" cy="2637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83768" y="2787774"/>
            <a:ext cx="1944216" cy="70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invoice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72000" y="2841780"/>
            <a:ext cx="1800200" cy="70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pay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9777909">
            <a:off x="5094920" y="3815345"/>
            <a:ext cx="720000" cy="2700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995936" y="3939902"/>
            <a:ext cx="1008112" cy="4860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4067944" y="267494"/>
            <a:ext cx="1008112" cy="4860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.catch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 rot="14421665">
            <a:off x="4939430" y="1952306"/>
            <a:ext cx="720000" cy="2700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 rot="-2700000">
            <a:off x="6357906" y="1866020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-8100000">
            <a:off x="7654050" y="1873336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52120" y="2211750"/>
            <a:ext cx="1187936" cy="57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pay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-8100000">
            <a:off x="6350590" y="3168112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588224" y="3651910"/>
            <a:ext cx="2376264" cy="57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transfer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020272" y="2283718"/>
            <a:ext cx="194421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invoice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-2700000">
            <a:off x="5198462" y="3168112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499992" y="3579902"/>
            <a:ext cx="1944216" cy="64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b</a:t>
            </a:r>
            <a:r>
              <a:rPr lang="en-US" sz="3200" dirty="0" err="1" smtClean="0">
                <a:solidFill>
                  <a:schemeClr val="tx1"/>
                </a:solidFill>
              </a:rPr>
              <a:t>lackl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868144" y="843558"/>
            <a:ext cx="3024336" cy="7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doBusiness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2" name="Picture 71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849825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8144" y="843558"/>
            <a:ext cx="3024336" cy="7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doBusiness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-2700000">
            <a:off x="6357906" y="1866020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-8100000">
            <a:off x="7654050" y="1873336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52120" y="2211750"/>
            <a:ext cx="1187936" cy="57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pay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-8100000">
            <a:off x="6350590" y="3168112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588224" y="3651910"/>
            <a:ext cx="2376264" cy="57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transfer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020272" y="2283718"/>
            <a:ext cx="194421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invoice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-2700000">
            <a:off x="5198462" y="3168112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499992" y="3579902"/>
            <a:ext cx="1944216" cy="64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b</a:t>
            </a:r>
            <a:r>
              <a:rPr lang="en-US" sz="3200" dirty="0" err="1" smtClean="0">
                <a:solidFill>
                  <a:schemeClr val="tx1"/>
                </a:solidFill>
              </a:rPr>
              <a:t>lackl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9777909">
            <a:off x="6353416" y="4463417"/>
            <a:ext cx="720000" cy="2700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11292" y="4428870"/>
            <a:ext cx="1008112" cy="4860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 rot="13500000">
            <a:off x="6551882" y="2922416"/>
            <a:ext cx="900000" cy="270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900000">
            <a:off x="6660659" y="1842292"/>
            <a:ext cx="900000" cy="2700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660232" y="534988"/>
            <a:ext cx="1008112" cy="4860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.catch</a:t>
            </a:r>
            <a:endParaRPr lang="en-US" sz="2400" dirty="0"/>
          </a:p>
        </p:txBody>
      </p:sp>
      <p:pic>
        <p:nvPicPr>
          <p:cNvPr id="19" name="Picture 18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849825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Explicit parent-child relationship, </a:t>
            </a:r>
            <a:r>
              <a:rPr lang="en-US" dirty="0" err="1" smtClean="0"/>
              <a:t>yay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Context (Dart zones, thanks Dart)</a:t>
            </a:r>
          </a:p>
          <a:p>
            <a:r>
              <a:rPr lang="en-US" dirty="0" smtClean="0"/>
              <a:t>Messaging (very simple, thanks </a:t>
            </a:r>
            <a:r>
              <a:rPr lang="en-US" dirty="0" err="1" smtClean="0"/>
              <a:t>js-csp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Plays nice with promises</a:t>
            </a:r>
          </a:p>
          <a:p>
            <a:pPr>
              <a:buNone/>
            </a:pPr>
            <a:r>
              <a:rPr lang="en-US" b="1" dirty="0" smtClean="0"/>
              <a:t>--- TBI --- </a:t>
            </a:r>
          </a:p>
          <a:p>
            <a:r>
              <a:rPr lang="en-US" dirty="0" smtClean="0"/>
              <a:t>Terminate</a:t>
            </a:r>
            <a:endParaRPr lang="en-US" dirty="0" smtClean="0"/>
          </a:p>
          <a:p>
            <a:r>
              <a:rPr lang="en-US" dirty="0" smtClean="0"/>
              <a:t>Awesome </a:t>
            </a:r>
            <a:r>
              <a:rPr lang="en-US" dirty="0" err="1" smtClean="0"/>
              <a:t>stacktraces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nspect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Explicit parent-child relationship, </a:t>
            </a:r>
            <a:r>
              <a:rPr lang="en-US" dirty="0" err="1" smtClean="0"/>
              <a:t>yay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(Dart zones, thanks Dart)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72160" y="699543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-2700000">
            <a:off x="4629714" y="1361965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-8100000">
            <a:off x="5925858" y="1369281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48160" y="1779663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-8100000">
            <a:off x="4622398" y="2447993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364088" y="2931791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732240" y="1779663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-8100000">
            <a:off x="7142678" y="2447993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956376" y="2859783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-2700000">
            <a:off x="3470270" y="2447993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131840" y="2859783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68" y="2768611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3777883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context.get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(‘hello’) === ‘world’</a:t>
            </a:r>
          </a:p>
          <a:p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7807776">
            <a:off x="5259657" y="3429352"/>
            <a:ext cx="324000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60032" y="555527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56176" y="1707655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2787775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5576" y="915566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context.set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‘hello’,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‘world’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 rot="912821">
            <a:off x="3155670" y="1591144"/>
            <a:ext cx="796897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Explicit parent-child relationship, </a:t>
            </a:r>
            <a:r>
              <a:rPr lang="en-US" dirty="0" err="1" smtClean="0"/>
              <a:t>yay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(Dart zones, thanks Dart)</a:t>
            </a:r>
          </a:p>
          <a:p>
            <a:r>
              <a:rPr lang="en-US" dirty="0" smtClean="0"/>
              <a:t>Messaging (very simple, thanks </a:t>
            </a:r>
            <a:r>
              <a:rPr lang="en-US" dirty="0" err="1" smtClean="0"/>
              <a:t>js-csp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Explicit parent-child relationship, </a:t>
            </a:r>
            <a:r>
              <a:rPr lang="en-US" dirty="0" err="1" smtClean="0"/>
              <a:t>yay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(Dart zones, thanks Dart)</a:t>
            </a:r>
          </a:p>
          <a:p>
            <a:r>
              <a:rPr lang="en-US" dirty="0" smtClean="0"/>
              <a:t>Messaging (very simple, thanks </a:t>
            </a:r>
            <a:r>
              <a:rPr lang="en-US" dirty="0" err="1" smtClean="0"/>
              <a:t>js-csp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Plays nice with promises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 school: Callbacks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2088" y="1635646"/>
            <a:ext cx="8028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Aharoni" pitchFamily="2" charset="-79"/>
              </a:rPr>
              <a:t>fetchData</a:t>
            </a:r>
            <a:r>
              <a:rPr lang="en-US" sz="2400" b="1" dirty="0" smtClean="0">
                <a:latin typeface="Courier New" pitchFamily="49" charset="0"/>
                <a:cs typeface="Aharoni" pitchFamily="2" charset="-79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Aharoni" pitchFamily="2" charset="-79"/>
              </a:rPr>
              <a:t>url</a:t>
            </a:r>
            <a:r>
              <a:rPr lang="en-US" sz="2400" b="1" dirty="0" smtClean="0">
                <a:latin typeface="Courier New" pitchFamily="49" charset="0"/>
                <a:cs typeface="Aharoni" pitchFamily="2" charset="-79"/>
              </a:rPr>
              <a:t>, </a:t>
            </a:r>
            <a:r>
              <a:rPr lang="en-US" sz="2400" b="1" dirty="0" smtClean="0">
                <a:latin typeface="Courier New" pitchFamily="49" charset="0"/>
                <a:cs typeface="Aharoni" pitchFamily="2" charset="-79"/>
              </a:rPr>
              <a:t>(</a:t>
            </a:r>
            <a:r>
              <a:rPr lang="en-US" sz="2400" b="1" dirty="0" smtClean="0">
                <a:latin typeface="Courier New" pitchFamily="49" charset="0"/>
                <a:cs typeface="Aharoni" pitchFamily="2" charset="-79"/>
              </a:rPr>
              <a:t>err, data</a:t>
            </a:r>
            <a:r>
              <a:rPr lang="en-US" sz="2400" b="1" dirty="0" smtClean="0">
                <a:latin typeface="Courier New" pitchFamily="49" charset="0"/>
                <a:cs typeface="Aharoni" pitchFamily="2" charset="-79"/>
              </a:rPr>
              <a:t>) =&gt; {…})</a:t>
            </a:r>
            <a:endParaRPr lang="en-US" sz="2400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Explicit parent-child relationship, </a:t>
            </a:r>
            <a:r>
              <a:rPr lang="en-US" dirty="0" err="1" smtClean="0"/>
              <a:t>yay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Context (Dart zones, thanks Dart)</a:t>
            </a:r>
          </a:p>
          <a:p>
            <a:r>
              <a:rPr lang="en-US" dirty="0" smtClean="0"/>
              <a:t>Messaging (very simple, thanks </a:t>
            </a:r>
            <a:r>
              <a:rPr lang="en-US" dirty="0" err="1" smtClean="0"/>
              <a:t>js-csp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Plays nice with promises</a:t>
            </a:r>
          </a:p>
          <a:p>
            <a:pPr>
              <a:buNone/>
            </a:pPr>
            <a:r>
              <a:rPr lang="en-US" b="1" dirty="0" smtClean="0"/>
              <a:t>--- TBI --- </a:t>
            </a:r>
          </a:p>
          <a:p>
            <a:r>
              <a:rPr lang="en-US" dirty="0" smtClean="0"/>
              <a:t>Terminate</a:t>
            </a:r>
            <a:endParaRPr lang="en-US" dirty="0" smtClean="0"/>
          </a:p>
          <a:p>
            <a:r>
              <a:rPr lang="en-US" dirty="0" smtClean="0"/>
              <a:t>Awesome </a:t>
            </a:r>
            <a:r>
              <a:rPr lang="en-US" dirty="0" err="1" smtClean="0"/>
              <a:t>stacktraces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nspect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 rot="-2700000">
            <a:off x="3693610" y="1794052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-8100000">
            <a:off x="4989754" y="1801368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12056" y="2211750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-8100000">
            <a:off x="3686294" y="2880080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27984" y="3363878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796136" y="2211750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-2700000">
            <a:off x="2534166" y="2880080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95736" y="3291870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36056" y="1131630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1" name="Picture 20" descr="Red_Cro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026080"/>
            <a:ext cx="576064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835696" y="1707654"/>
            <a:ext cx="5976664" cy="324036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-2700000">
            <a:off x="3693610" y="1794052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-8100000">
            <a:off x="4989754" y="1801368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12056" y="2211750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-8100000">
            <a:off x="3686294" y="2880080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27984" y="3363878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796136" y="2211750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-2700000">
            <a:off x="2534166" y="2880080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95736" y="3291870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36056" y="1131630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1" name="Picture 20" descr="Red_Cro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026080"/>
            <a:ext cx="576064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 rot="-2700000">
            <a:off x="3765618" y="1649996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-8100000">
            <a:off x="5061762" y="1657312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-8100000">
            <a:off x="3758302" y="2736024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-2700000">
            <a:off x="2606174" y="2736024"/>
            <a:ext cx="900000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08064" y="1093124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1" name="Picture 20" descr="Red_Cro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987574"/>
            <a:ext cx="576064" cy="576064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383928" y="2101236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3" name="Picture 22" descr="Red_Cro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1995686"/>
            <a:ext cx="576064" cy="576064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5832200" y="2101236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5" name="Picture 24" descr="Red_Cro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1995686"/>
            <a:ext cx="576064" cy="576064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4536056" y="3181356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9" name="Picture 28" descr="Red_Cro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3075806"/>
            <a:ext cx="576064" cy="576064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2159792" y="3253364"/>
            <a:ext cx="50405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5" name="Picture 34" descr="Red_Cro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3147814"/>
            <a:ext cx="576064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267494"/>
            <a:ext cx="8229600" cy="339447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https://github.com/vacuumlabs/yacol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: </a:t>
            </a:r>
            <a:r>
              <a:rPr lang="en-US" dirty="0" err="1" smtClean="0"/>
              <a:t>yacol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4800" dirty="0" smtClean="0"/>
              <a:t>Questions please?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95486"/>
            <a:ext cx="6912768" cy="47735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Promises: Great Leap </a:t>
            </a:r>
            <a:r>
              <a:rPr lang="en-US" dirty="0" smtClean="0"/>
              <a:t>F</a:t>
            </a:r>
            <a:r>
              <a:rPr lang="en-US" dirty="0" smtClean="0"/>
              <a:t>orward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1640" y="1779662"/>
            <a:ext cx="6102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Aharoni" pitchFamily="2" charset="-79"/>
              </a:rPr>
              <a:t>fetchData</a:t>
            </a:r>
            <a:r>
              <a:rPr lang="en-US" sz="2400" b="1" dirty="0" smtClean="0">
                <a:latin typeface="Courier New" pitchFamily="49" charset="0"/>
                <a:cs typeface="Aharoni" pitchFamily="2" charset="-79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Aharoni" pitchFamily="2" charset="-79"/>
              </a:rPr>
              <a:t>url</a:t>
            </a:r>
            <a:r>
              <a:rPr lang="en-US" sz="2400" b="1" dirty="0" smtClean="0">
                <a:latin typeface="Courier New" pitchFamily="49" charset="0"/>
                <a:cs typeface="Aharoni" pitchFamily="2" charset="-79"/>
              </a:rPr>
              <a:t>).</a:t>
            </a:r>
            <a:r>
              <a:rPr lang="en-US" sz="2400" b="1" dirty="0" smtClean="0">
                <a:latin typeface="Courier New" pitchFamily="49" charset="0"/>
                <a:cs typeface="Aharoni" pitchFamily="2" charset="-79"/>
              </a:rPr>
              <a:t>then</a:t>
            </a:r>
            <a:r>
              <a:rPr lang="en-US" sz="2400" b="1" dirty="0" smtClean="0">
                <a:latin typeface="Courier New" pitchFamily="49" charset="0"/>
                <a:cs typeface="Aharoni" pitchFamily="2" charset="-79"/>
              </a:rPr>
              <a:t>((data) </a:t>
            </a:r>
            <a:r>
              <a:rPr lang="en-US" sz="2400" b="1" dirty="0" smtClean="0">
                <a:latin typeface="Courier New" pitchFamily="49" charset="0"/>
                <a:cs typeface="Aharoni" pitchFamily="2" charset="-79"/>
              </a:rPr>
              <a:t>=&gt; …)</a:t>
            </a:r>
            <a:endParaRPr lang="en-US" sz="2400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mis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0"/>
            <a:ext cx="4974067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6456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Great Leap Forward:</a:t>
            </a:r>
            <a:br>
              <a:rPr lang="en-US" dirty="0" smtClean="0"/>
            </a:br>
            <a:r>
              <a:rPr lang="en-US" dirty="0" smtClean="0"/>
              <a:t>Promises +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ic-corouti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738760"/>
            <a:ext cx="9144000" cy="3665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3307" y="1"/>
            <a:ext cx="9330612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Communicating </a:t>
            </a:r>
            <a:r>
              <a:rPr lang="en-US" dirty="0" smtClean="0"/>
              <a:t>Sequential </a:t>
            </a:r>
            <a:r>
              <a:rPr lang="en-US" dirty="0" smtClean="0"/>
              <a:t>P</a:t>
            </a:r>
            <a:r>
              <a:rPr lang="en-US" dirty="0" smtClean="0"/>
              <a:t>rocesses </a:t>
            </a:r>
          </a:p>
          <a:p>
            <a:pPr lvl="1"/>
            <a:r>
              <a:rPr lang="en-US" dirty="0" smtClean="0"/>
              <a:t>aka CSP</a:t>
            </a:r>
          </a:p>
          <a:p>
            <a:pPr lvl="1"/>
            <a:r>
              <a:rPr lang="en-US" dirty="0" err="1" smtClean="0"/>
              <a:t>js</a:t>
            </a:r>
            <a:r>
              <a:rPr lang="en-US" dirty="0" smtClean="0"/>
              <a:t>-</a:t>
            </a:r>
            <a:r>
              <a:rPr lang="en-US" dirty="0" err="1" smtClean="0"/>
              <a:t>csp</a:t>
            </a:r>
            <a:r>
              <a:rPr lang="en-US" dirty="0" smtClean="0"/>
              <a:t>, </a:t>
            </a:r>
            <a:r>
              <a:rPr lang="en-US" dirty="0" err="1" smtClean="0"/>
              <a:t>core.async</a:t>
            </a:r>
            <a:r>
              <a:rPr lang="en-US" dirty="0" smtClean="0"/>
              <a:t> in </a:t>
            </a:r>
            <a:r>
              <a:rPr lang="en-US" dirty="0" err="1" smtClean="0"/>
              <a:t>C</a:t>
            </a:r>
            <a:r>
              <a:rPr lang="en-US" dirty="0" err="1" smtClean="0"/>
              <a:t>lojure</a:t>
            </a:r>
            <a:endParaRPr lang="en-US" dirty="0" smtClean="0"/>
          </a:p>
          <a:p>
            <a:r>
              <a:rPr lang="en-US" dirty="0" err="1" smtClean="0"/>
              <a:t>koa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co</a:t>
            </a:r>
            <a:endParaRPr lang="en-US" dirty="0" smtClean="0"/>
          </a:p>
          <a:p>
            <a:r>
              <a:rPr lang="en-US" dirty="0" smtClean="0"/>
              <a:t>task.js</a:t>
            </a:r>
          </a:p>
          <a:p>
            <a:r>
              <a:rPr lang="en-US" dirty="0" err="1" smtClean="0"/>
              <a:t>redux</a:t>
            </a:r>
            <a:r>
              <a:rPr lang="en-US" dirty="0" smtClean="0"/>
              <a:t>-saga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3198</TotalTime>
  <Words>254</Words>
  <Application>Microsoft Office PowerPoint</Application>
  <PresentationFormat>On-screen Show (16:9)</PresentationFormat>
  <Paragraphs>79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Writing Sound Asynchronous Code with Coroutines</vt:lpstr>
      <vt:lpstr>Old school: Callbacks</vt:lpstr>
      <vt:lpstr>Slide 3</vt:lpstr>
      <vt:lpstr>Promises: Great Leap Forward</vt:lpstr>
      <vt:lpstr>Slide 5</vt:lpstr>
      <vt:lpstr>Super Great Leap Forward: Promises + async / await </vt:lpstr>
      <vt:lpstr>Slide 7</vt:lpstr>
      <vt:lpstr>Slide 8</vt:lpstr>
      <vt:lpstr>Alternative approaches</vt:lpstr>
      <vt:lpstr>yacol</vt:lpstr>
      <vt:lpstr>Slide 11</vt:lpstr>
      <vt:lpstr>Slide 12</vt:lpstr>
      <vt:lpstr>Slide 13</vt:lpstr>
      <vt:lpstr>Slide 14</vt:lpstr>
      <vt:lpstr>Explicit parent-child relationship, yay!</vt:lpstr>
      <vt:lpstr>Explicit parent-child relationship, yay!</vt:lpstr>
      <vt:lpstr>Slide 17</vt:lpstr>
      <vt:lpstr>Explicit parent-child relationship, yay!</vt:lpstr>
      <vt:lpstr>Explicit parent-child relationship, yay!</vt:lpstr>
      <vt:lpstr>Explicit parent-child relationship, yay!</vt:lpstr>
      <vt:lpstr>Slide 21</vt:lpstr>
      <vt:lpstr>Slide 22</vt:lpstr>
      <vt:lpstr>Slide 23</vt:lpstr>
      <vt:lpstr>Slide 24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Bugs Bunny</dc:creator>
  <cp:lastModifiedBy>Bugs Bunny</cp:lastModifiedBy>
  <cp:revision>106</cp:revision>
  <dcterms:created xsi:type="dcterms:W3CDTF">2016-10-25T07:40:33Z</dcterms:created>
  <dcterms:modified xsi:type="dcterms:W3CDTF">2016-10-27T13:10:31Z</dcterms:modified>
</cp:coreProperties>
</file>