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4063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CC6D-0BB6-CD69-385A-0FAACA8AA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F64AA-78F5-ACB7-4D62-058E9B05F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28AB-E86D-8BAF-54E9-93420FD5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17B3-BC46-D76A-5BCF-CB66EACA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295A-EC5D-FA5C-D9A1-6A4AD12E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42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C86-7FCE-0AE1-8FA3-DE5FA66A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37C34-6CB2-D69D-5405-213B16F5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9AAFB-776F-53C4-B4A8-DBEF265C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2A6D-5141-9775-94D8-6A6EFC95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448F-1EC0-CF32-6EE1-28B92C2D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48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00036-20C3-0ECB-4706-F4BF55733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F42F6-6242-7AED-C0A9-BFC6071BC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8490-D316-3B8C-FA99-BB6684CD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10DE-A4D1-8C9F-C8F9-D39ABCFE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E0AC-3D84-2345-89C2-0F228956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481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7AF6-9BFB-C6AD-E530-DAB7EC1E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1641-4188-C875-B6B1-519CDF53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E998-9934-604B-A663-6C232892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C664-2F74-670D-493A-ECBB2522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A927-502B-C6DD-6D78-762DCB16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64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98C4-E043-4B3A-6DD8-68AD509B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9CFC-141E-D54F-E177-3A6AB026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ACF0-E70F-BE34-2144-E4310A1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2D55-BA25-7DD7-EC0B-69FD0353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5755-587C-3536-E2C1-E82F5DF0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313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836-4339-96D4-2F78-55284B63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07FF-33FC-834E-5AD5-9022ACD0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32770-0B4F-210A-9E31-1A8BD611A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D320-CB90-9307-A274-205EFB4F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3205-C0B0-6F56-2F8E-568C1B53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46B0A-E4EC-3553-F082-53148C0C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545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00C1-4322-D08E-1137-B88FE7A3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A8648-924B-966F-9B01-7D5430CB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51ED0-3A81-2CC3-ACE7-39D883F3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EAF9F-3C4A-1945-F8E5-6024D3A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7B4A4-A729-0913-B08E-0428B44BE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0CD03-51FA-D100-A336-1800D7C0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6A4F2-118E-7083-5D6E-9867ED4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4C402-77C1-845A-5C67-183A77B1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257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99BD-C43E-8223-3C52-882F2305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C67DA-B459-232C-1A37-E911E2D8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914B2-A733-1639-951D-DB8AF23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79C21-4B2A-60DC-0282-956ED7B9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63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0D5B6-02F4-E4EA-CF4C-F9A7436B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DD63-2586-C7EB-0FBD-6E343F29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2F0DF-9C1E-8579-B9A0-535F732A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322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C4FC-B6A5-EBBE-A605-18CD6F46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8C63-2249-8C71-09ED-34895D8C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982BC-90BE-B555-8696-06F6917F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6A20D-CAE4-48F8-8CE3-2C2815E4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92D3-307C-1C6C-6504-80590DE5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F0FC5-6537-6294-71B0-CF72F728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888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C8EB-301A-4AB3-97E5-17F02440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52B4-F7D3-C416-CA5B-11EFBA552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DF278-16AB-8B9D-A7CA-0043468D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D8D9A-A8D7-1D4E-FA73-E0C4CF8A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43D79-7D2F-F023-F81C-986284D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E8610-F756-3CFC-4567-82721C85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010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518ED-07C6-65C4-640F-DD2CBBF6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62F9B-BD61-CBD9-A4F9-6AD6F073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6278-876A-8705-FD7A-110EB4EB2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4B7B-606C-4A2D-AFA6-38E7618C4FBD}" type="datetimeFigureOut">
              <a:rPr lang="pt-PT" smtClean="0"/>
              <a:t>23/12/2022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5D16-CF1C-86A8-CD7A-75E109E06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85A6-A2AF-E2FA-70A4-58B158B97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1D87-1077-4FC4-9167-92331176B8A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90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C4181B24-3DF2-9D26-F006-14A0D628E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17"/>
          <a:stretch/>
        </p:blipFill>
        <p:spPr>
          <a:xfrm>
            <a:off x="3439192" y="1650244"/>
            <a:ext cx="3956343" cy="36881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7A22546-F93C-D783-7138-BC4082A0FB8E}"/>
              </a:ext>
            </a:extLst>
          </p:cNvPr>
          <p:cNvSpPr/>
          <p:nvPr/>
        </p:nvSpPr>
        <p:spPr>
          <a:xfrm>
            <a:off x="4590661" y="41241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995095-3781-DE8C-BBE8-65978DC2D394}"/>
              </a:ext>
            </a:extLst>
          </p:cNvPr>
          <p:cNvSpPr/>
          <p:nvPr/>
        </p:nvSpPr>
        <p:spPr>
          <a:xfrm>
            <a:off x="6114661" y="42141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41DB7-E784-9539-23F1-EB88C55EEB34}"/>
              </a:ext>
            </a:extLst>
          </p:cNvPr>
          <p:cNvSpPr/>
          <p:nvPr/>
        </p:nvSpPr>
        <p:spPr>
          <a:xfrm>
            <a:off x="4618064" y="312661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153750-6BE2-C1A6-3F29-84714DEC0192}"/>
              </a:ext>
            </a:extLst>
          </p:cNvPr>
          <p:cNvSpPr/>
          <p:nvPr/>
        </p:nvSpPr>
        <p:spPr>
          <a:xfrm>
            <a:off x="5327363" y="255969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CC6FA-BDD3-7D20-FB72-F0BF5B87DA32}"/>
              </a:ext>
            </a:extLst>
          </p:cNvPr>
          <p:cNvSpPr txBox="1"/>
          <p:nvPr/>
        </p:nvSpPr>
        <p:spPr>
          <a:xfrm>
            <a:off x="4860661" y="1280912"/>
            <a:ext cx="179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I" dirty="0"/>
              <a:t>Initial Population</a:t>
            </a:r>
            <a:endParaRPr lang="pt-P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D2533-04B7-9B30-7054-E0F0B72A5EC9}"/>
              </a:ext>
            </a:extLst>
          </p:cNvPr>
          <p:cNvSpPr/>
          <p:nvPr/>
        </p:nvSpPr>
        <p:spPr>
          <a:xfrm>
            <a:off x="4680661" y="137557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2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C4181B24-3DF2-9D26-F006-14A0D628E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17"/>
          <a:stretch/>
        </p:blipFill>
        <p:spPr>
          <a:xfrm>
            <a:off x="3439192" y="1650244"/>
            <a:ext cx="3956343" cy="36881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7A22546-F93C-D783-7138-BC4082A0FB8E}"/>
              </a:ext>
            </a:extLst>
          </p:cNvPr>
          <p:cNvSpPr/>
          <p:nvPr/>
        </p:nvSpPr>
        <p:spPr>
          <a:xfrm>
            <a:off x="4590661" y="41241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995095-3781-DE8C-BBE8-65978DC2D394}"/>
              </a:ext>
            </a:extLst>
          </p:cNvPr>
          <p:cNvSpPr/>
          <p:nvPr/>
        </p:nvSpPr>
        <p:spPr>
          <a:xfrm>
            <a:off x="6114661" y="42141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41DB7-E784-9539-23F1-EB88C55EEB34}"/>
              </a:ext>
            </a:extLst>
          </p:cNvPr>
          <p:cNvSpPr/>
          <p:nvPr/>
        </p:nvSpPr>
        <p:spPr>
          <a:xfrm>
            <a:off x="4618064" y="312661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153750-6BE2-C1A6-3F29-84714DEC0192}"/>
              </a:ext>
            </a:extLst>
          </p:cNvPr>
          <p:cNvSpPr/>
          <p:nvPr/>
        </p:nvSpPr>
        <p:spPr>
          <a:xfrm>
            <a:off x="5327363" y="255969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CC6FA-BDD3-7D20-FB72-F0BF5B87DA32}"/>
              </a:ext>
            </a:extLst>
          </p:cNvPr>
          <p:cNvSpPr txBox="1"/>
          <p:nvPr/>
        </p:nvSpPr>
        <p:spPr>
          <a:xfrm>
            <a:off x="4860661" y="1280912"/>
            <a:ext cx="203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I" dirty="0"/>
              <a:t>Evolved Population</a:t>
            </a:r>
            <a:endParaRPr lang="pt-P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D2533-04B7-9B30-7054-E0F0B72A5EC9}"/>
              </a:ext>
            </a:extLst>
          </p:cNvPr>
          <p:cNvSpPr/>
          <p:nvPr/>
        </p:nvSpPr>
        <p:spPr>
          <a:xfrm>
            <a:off x="4680661" y="1375578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2A4338-CB7E-3714-0B00-523C100EE1AF}"/>
              </a:ext>
            </a:extLst>
          </p:cNvPr>
          <p:cNvSpPr/>
          <p:nvPr/>
        </p:nvSpPr>
        <p:spPr>
          <a:xfrm>
            <a:off x="5147363" y="305399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FA30F-4E46-A5AE-56D4-191410830152}"/>
              </a:ext>
            </a:extLst>
          </p:cNvPr>
          <p:cNvSpPr/>
          <p:nvPr/>
        </p:nvSpPr>
        <p:spPr>
          <a:xfrm>
            <a:off x="5417363" y="4118304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051A42-9AEE-B632-0802-214934FCFEE9}"/>
              </a:ext>
            </a:extLst>
          </p:cNvPr>
          <p:cNvSpPr/>
          <p:nvPr/>
        </p:nvSpPr>
        <p:spPr>
          <a:xfrm>
            <a:off x="4508814" y="3625370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BE1CDB-BD39-9B00-E2FD-1D15423A0812}"/>
              </a:ext>
            </a:extLst>
          </p:cNvPr>
          <p:cNvSpPr/>
          <p:nvPr/>
        </p:nvSpPr>
        <p:spPr>
          <a:xfrm>
            <a:off x="5385869" y="3513329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44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C4181B24-3DF2-9D26-F006-14A0D628E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17"/>
          <a:stretch/>
        </p:blipFill>
        <p:spPr>
          <a:xfrm>
            <a:off x="3439192" y="1650244"/>
            <a:ext cx="3956343" cy="368814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3841DB7-E784-9539-23F1-EB88C55EEB34}"/>
              </a:ext>
            </a:extLst>
          </p:cNvPr>
          <p:cNvSpPr/>
          <p:nvPr/>
        </p:nvSpPr>
        <p:spPr>
          <a:xfrm>
            <a:off x="4618064" y="3126610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153750-6BE2-C1A6-3F29-84714DEC0192}"/>
              </a:ext>
            </a:extLst>
          </p:cNvPr>
          <p:cNvSpPr/>
          <p:nvPr/>
        </p:nvSpPr>
        <p:spPr>
          <a:xfrm>
            <a:off x="5327363" y="2559697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CC6FA-BDD3-7D20-FB72-F0BF5B87DA32}"/>
              </a:ext>
            </a:extLst>
          </p:cNvPr>
          <p:cNvSpPr txBox="1"/>
          <p:nvPr/>
        </p:nvSpPr>
        <p:spPr>
          <a:xfrm>
            <a:off x="4860661" y="1280912"/>
            <a:ext cx="203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I" dirty="0"/>
              <a:t>Next Generation</a:t>
            </a:r>
            <a:endParaRPr lang="pt-P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D2533-04B7-9B30-7054-E0F0B72A5EC9}"/>
              </a:ext>
            </a:extLst>
          </p:cNvPr>
          <p:cNvSpPr/>
          <p:nvPr/>
        </p:nvSpPr>
        <p:spPr>
          <a:xfrm>
            <a:off x="4680661" y="137557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2A4338-CB7E-3714-0B00-523C100EE1AF}"/>
              </a:ext>
            </a:extLst>
          </p:cNvPr>
          <p:cNvSpPr/>
          <p:nvPr/>
        </p:nvSpPr>
        <p:spPr>
          <a:xfrm>
            <a:off x="5147363" y="3053997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BE1CDB-BD39-9B00-E2FD-1D15423A0812}"/>
              </a:ext>
            </a:extLst>
          </p:cNvPr>
          <p:cNvSpPr/>
          <p:nvPr/>
        </p:nvSpPr>
        <p:spPr>
          <a:xfrm>
            <a:off x="5385869" y="351332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4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Tomás Líbano Monteiro</dc:creator>
  <cp:lastModifiedBy>Tomás Líbano Monteiro</cp:lastModifiedBy>
  <cp:revision>3</cp:revision>
  <dcterms:created xsi:type="dcterms:W3CDTF">2022-12-21T17:49:07Z</dcterms:created>
  <dcterms:modified xsi:type="dcterms:W3CDTF">2022-12-23T13:33:13Z</dcterms:modified>
</cp:coreProperties>
</file>