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02EB5-0D59-4012-9769-A7320B744FA9}" v="95" dt="2022-12-21T03:58:0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 Schedule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419987714987714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Revision of Document</c:v>
                </c:pt>
                <c:pt idx="1">
                  <c:v>Write Master Thesis</c:v>
                </c:pt>
                <c:pt idx="2">
                  <c:v>Testing Phase</c:v>
                </c:pt>
                <c:pt idx="3">
                  <c:v>Composition of new algorithms</c:v>
                </c:pt>
                <c:pt idx="4">
                  <c:v>Exploring and Benchmarking</c:v>
                </c:pt>
                <c:pt idx="5">
                  <c:v>Testing Phase</c:v>
                </c:pt>
              </c:strCache>
            </c:strRef>
          </c:cat>
          <c:val>
            <c:numRef>
              <c:f>Sheet1!$B$2:$B$8</c:f>
              <c:numCache>
                <c:formatCode>m/d;@</c:formatCode>
                <c:ptCount val="7"/>
                <c:pt idx="0">
                  <c:v>43317</c:v>
                </c:pt>
                <c:pt idx="1">
                  <c:v>43327</c:v>
                </c:pt>
                <c:pt idx="2">
                  <c:v>43351</c:v>
                </c:pt>
                <c:pt idx="3">
                  <c:v>43377</c:v>
                </c:pt>
                <c:pt idx="4">
                  <c:v>43415</c:v>
                </c:pt>
                <c:pt idx="5">
                  <c:v>43415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8-4A9D-9496-F8BC925C5D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Revision of Document</c:v>
                </c:pt>
                <c:pt idx="1">
                  <c:v>Write Master Thesis</c:v>
                </c:pt>
                <c:pt idx="2">
                  <c:v>Testing Phase</c:v>
                </c:pt>
                <c:pt idx="3">
                  <c:v>Composition of new algorithms</c:v>
                </c:pt>
                <c:pt idx="4">
                  <c:v>Exploring and Benchmarking</c:v>
                </c:pt>
                <c:pt idx="5">
                  <c:v>Testing Phase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33</c:v>
                </c:pt>
                <c:pt idx="1">
                  <c:v>33</c:v>
                </c:pt>
                <c:pt idx="2">
                  <c:v>22</c:v>
                </c:pt>
                <c:pt idx="3">
                  <c:v>34</c:v>
                </c:pt>
                <c:pt idx="4">
                  <c:v>30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C8-4A9D-9496-F8BC925C5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101599"/>
        <c:axId val="14110118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Revision of Document</c:v>
                      </c:pt>
                      <c:pt idx="1">
                        <c:v>Write Master Thesis</c:v>
                      </c:pt>
                      <c:pt idx="2">
                        <c:v>Testing Phase</c:v>
                      </c:pt>
                      <c:pt idx="3">
                        <c:v>Composition of new algorithms</c:v>
                      </c:pt>
                      <c:pt idx="4">
                        <c:v>Exploring and Benchmarking</c:v>
                      </c:pt>
                      <c:pt idx="5">
                        <c:v>Testing Phase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m/d;@</c:formatCode>
                      <c:ptCount val="7"/>
                      <c:pt idx="0">
                        <c:v>43350</c:v>
                      </c:pt>
                      <c:pt idx="1">
                        <c:v>43360</c:v>
                      </c:pt>
                      <c:pt idx="2">
                        <c:v>43373</c:v>
                      </c:pt>
                      <c:pt idx="3">
                        <c:v>43411</c:v>
                      </c:pt>
                      <c:pt idx="4">
                        <c:v>43445</c:v>
                      </c:pt>
                      <c:pt idx="5">
                        <c:v>43445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7C8-4A9D-9496-F8BC925C5D05}"/>
                  </c:ext>
                </c:extLst>
              </c15:ser>
            </c15:filteredBarSeries>
          </c:ext>
        </c:extLst>
      </c:barChart>
      <c:catAx>
        <c:axId val="141101599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1101183"/>
        <c:crosses val="autoZero"/>
        <c:auto val="0"/>
        <c:lblAlgn val="ctr"/>
        <c:lblOffset val="100"/>
        <c:noMultiLvlLbl val="0"/>
      </c:catAx>
      <c:valAx>
        <c:axId val="14110118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110159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6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12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4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2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25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45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21.12.2022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4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99229960"/>
              </p:ext>
            </p:extLst>
          </p:nvPr>
        </p:nvGraphicFramePr>
        <p:xfrm>
          <a:off x="529389" y="719666"/>
          <a:ext cx="1111717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6791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2018-09-05T06:32:58Z</dcterms:created>
  <dcterms:modified xsi:type="dcterms:W3CDTF">2022-12-21T03:58:15Z</dcterms:modified>
</cp:coreProperties>
</file>