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90" r:id="rId2"/>
    <p:sldId id="455" r:id="rId3"/>
    <p:sldId id="463" r:id="rId4"/>
    <p:sldId id="438" r:id="rId5"/>
    <p:sldId id="464" r:id="rId6"/>
    <p:sldId id="439" r:id="rId7"/>
    <p:sldId id="465" r:id="rId8"/>
    <p:sldId id="440" r:id="rId9"/>
    <p:sldId id="462" r:id="rId10"/>
    <p:sldId id="441" r:id="rId11"/>
    <p:sldId id="453" r:id="rId12"/>
    <p:sldId id="466" r:id="rId13"/>
    <p:sldId id="442" r:id="rId14"/>
    <p:sldId id="467" r:id="rId15"/>
    <p:sldId id="445" r:id="rId16"/>
    <p:sldId id="444" r:id="rId17"/>
    <p:sldId id="458" r:id="rId18"/>
    <p:sldId id="468" r:id="rId19"/>
    <p:sldId id="456" r:id="rId20"/>
    <p:sldId id="459" r:id="rId21"/>
    <p:sldId id="366" r:id="rId2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63" d="100"/>
          <a:sy n="63" d="100"/>
        </p:scale>
        <p:origin x="14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8569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Se basa en un subconjunto del lenguaje de programación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estándar ECMA -262 3ª Edición - Diciembre de 1999.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JSON es un formato de texto que es completamente independiente del lenguaje, pero utiliza las convenciones que son familiares para los programadores de la familia de lenguajes C, incluyendo C, C ++, C #, Java,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, Perl, </a:t>
            </a:r>
            <a:r>
              <a:rPr lang="es-ES" sz="1200" dirty="0" err="1" smtClean="0"/>
              <a:t>Python</a:t>
            </a:r>
            <a:r>
              <a:rPr lang="es-ES" sz="1200" dirty="0" smtClean="0"/>
              <a:t>, y muchos otros. </a:t>
            </a:r>
          </a:p>
          <a:p>
            <a:endParaRPr lang="es-ES" sz="12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330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7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9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JSON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5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929759"/>
          </a:xfrm>
        </p:spPr>
        <p:txBody>
          <a:bodyPr/>
          <a:lstStyle/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es una colección de valores. </a:t>
            </a:r>
          </a:p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comienza con </a:t>
            </a:r>
            <a:r>
              <a:rPr lang="es-ES" sz="2800" b="1" dirty="0" smtClean="0"/>
              <a:t>[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]</a:t>
            </a:r>
            <a:r>
              <a:rPr lang="es-ES" sz="2800" dirty="0" smtClean="0"/>
              <a:t>. Los valores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505200"/>
            <a:ext cx="8412162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Pablo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Ramiro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[0]);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[2]);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Ramiro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alert(personas[0].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alert(personas[1].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26846"/>
          </a:xfrm>
        </p:spPr>
        <p:txBody>
          <a:bodyPr/>
          <a:lstStyle/>
          <a:p>
            <a:r>
              <a:rPr lang="es-ES" sz="2800" dirty="0" smtClean="0"/>
              <a:t>La sintaxis de JSON realmente no es nada más que la mezcla de literales de objeto y </a:t>
            </a:r>
            <a:r>
              <a:rPr lang="es-ES" sz="2800" dirty="0" err="1" smtClean="0"/>
              <a:t>arrays</a:t>
            </a:r>
            <a:r>
              <a:rPr lang="es-ES" sz="2800" dirty="0" smtClean="0"/>
              <a:t> para almacenar datos. </a:t>
            </a:r>
          </a:p>
          <a:p>
            <a:r>
              <a:rPr lang="es-ES" sz="2800" dirty="0" smtClean="0"/>
              <a:t>JSON representa solamente datos (No incluye el concepto de variables, asignaciones o igualdades).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114800"/>
            <a:ext cx="8412162" cy="2362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//Este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quedaría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>
                <a:solidFill>
                  <a:schemeClr val="accent1"/>
                </a:solidFill>
              </a:rPr>
              <a:t>JSON.parse</a:t>
            </a:r>
            <a:r>
              <a:rPr lang="es-AR" dirty="0" smtClean="0">
                <a:solidFill>
                  <a:schemeClr val="accent1"/>
                </a:solidFill>
              </a:rPr>
              <a:t>  y </a:t>
            </a:r>
            <a:r>
              <a:rPr lang="es-AR" dirty="0" err="1" smtClean="0">
                <a:solidFill>
                  <a:schemeClr val="accent1"/>
                </a:solidFill>
              </a:rPr>
              <a:t>JSON.stringify</a:t>
            </a:r>
            <a:r>
              <a:rPr lang="es-AR" dirty="0" smtClean="0">
                <a:solidFill>
                  <a:schemeClr val="accent1"/>
                </a:solidFill>
              </a:rPr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JSON.parse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1"/>
            <a:ext cx="8388350" cy="1822037"/>
          </a:xfrm>
        </p:spPr>
        <p:txBody>
          <a:bodyPr/>
          <a:lstStyle/>
          <a:p>
            <a:r>
              <a:rPr lang="es-ES" sz="2800" dirty="0" smtClean="0"/>
              <a:t>El método </a:t>
            </a:r>
            <a:r>
              <a:rPr lang="es-ES" sz="2800" b="1" dirty="0" err="1" smtClean="0"/>
              <a:t>JSON.parse</a:t>
            </a:r>
            <a:r>
              <a:rPr lang="es-ES" sz="2800" b="1" dirty="0" smtClean="0"/>
              <a:t>()</a:t>
            </a:r>
            <a:r>
              <a:rPr lang="es-ES" sz="2800" dirty="0" smtClean="0"/>
              <a:t> analiza una cadena de texto como JSON, </a:t>
            </a:r>
            <a:r>
              <a:rPr lang="es-ES" sz="2800" smtClean="0"/>
              <a:t>transformando </a:t>
            </a:r>
            <a:r>
              <a:rPr lang="es-ES" sz="2800" smtClean="0"/>
              <a:t>opcionalmente</a:t>
            </a:r>
            <a:r>
              <a:rPr lang="es-ES" sz="2800" dirty="0" smtClean="0"/>
              <a:t> el valor producido por el análisis.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352800"/>
            <a:ext cx="8412162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35 }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//Juan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JSON.stringify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96451"/>
          </a:xfrm>
        </p:spPr>
        <p:txBody>
          <a:bodyPr/>
          <a:lstStyle/>
          <a:p>
            <a:r>
              <a:rPr lang="es-ES" sz="2800" b="1" dirty="0" err="1" smtClean="0"/>
              <a:t>JSON.stringify</a:t>
            </a:r>
            <a:r>
              <a:rPr lang="es-ES" sz="2800" b="1" dirty="0" smtClean="0"/>
              <a:t>()</a:t>
            </a:r>
            <a:r>
              <a:rPr lang="es-ES" sz="2800" dirty="0" smtClean="0"/>
              <a:t> convierte un valor a notación JSON representándolo:</a:t>
            </a:r>
          </a:p>
          <a:p>
            <a:pPr lvl="1"/>
            <a:r>
              <a:rPr lang="es-ES" sz="2400" dirty="0" smtClean="0"/>
              <a:t>Las propiedades de objetos no-</a:t>
            </a:r>
            <a:r>
              <a:rPr lang="es-ES" sz="2400" dirty="0" err="1" smtClean="0"/>
              <a:t>array</a:t>
            </a:r>
            <a:r>
              <a:rPr lang="es-ES" sz="2400" dirty="0" smtClean="0"/>
              <a:t> no se garantiza que se realicen en un orden particular. </a:t>
            </a:r>
          </a:p>
          <a:p>
            <a:pPr lvl="1"/>
            <a:r>
              <a:rPr lang="es-ES" sz="2400" dirty="0" smtClean="0"/>
              <a:t>Los objetos </a:t>
            </a:r>
            <a:r>
              <a:rPr lang="es-ES" sz="2400" i="1" dirty="0" err="1" smtClean="0"/>
              <a:t>Boolean</a:t>
            </a:r>
            <a:r>
              <a:rPr lang="es-ES" sz="2400" i="1" dirty="0" smtClean="0"/>
              <a:t>, </a:t>
            </a:r>
            <a:r>
              <a:rPr lang="es-ES" sz="2400" i="1" dirty="0" err="1" smtClean="0"/>
              <a:t>Number</a:t>
            </a:r>
            <a:r>
              <a:rPr lang="es-ES" sz="2400" dirty="0" smtClean="0"/>
              <a:t>, y </a:t>
            </a:r>
            <a:r>
              <a:rPr lang="es-ES" sz="2400" i="1" dirty="0" err="1" smtClean="0"/>
              <a:t>String</a:t>
            </a:r>
            <a:r>
              <a:rPr lang="es-ES" sz="2400" dirty="0" smtClean="0"/>
              <a:t> se convierten a sus valores primitivos.</a:t>
            </a:r>
          </a:p>
          <a:p>
            <a:pPr lvl="1"/>
            <a:r>
              <a:rPr lang="es-ES" sz="2400" dirty="0" smtClean="0"/>
              <a:t>Si se encuentra </a:t>
            </a:r>
            <a:r>
              <a:rPr lang="es-ES" sz="2400" i="1" dirty="0" err="1" smtClean="0"/>
              <a:t>undefined</a:t>
            </a:r>
            <a:r>
              <a:rPr lang="es-ES" sz="2400" i="1" dirty="0" smtClean="0"/>
              <a:t> </a:t>
            </a:r>
            <a:r>
              <a:rPr lang="es-ES" sz="2400" dirty="0" smtClean="0"/>
              <a:t>durante la conversión o se omite (cuando se encuentra en un objeto) o se sustituye por </a:t>
            </a:r>
            <a:r>
              <a:rPr lang="es-ES" sz="2400" i="1" dirty="0" err="1" smtClean="0"/>
              <a:t>null</a:t>
            </a:r>
            <a:r>
              <a:rPr lang="es-ES" sz="2400" dirty="0" smtClean="0"/>
              <a:t> (cuando se encuentra en un </a:t>
            </a:r>
            <a:r>
              <a:rPr lang="es-ES" sz="2400" dirty="0" err="1" smtClean="0"/>
              <a:t>array</a:t>
            </a:r>
            <a:r>
              <a:rPr lang="es-ES" sz="2400" dirty="0" smtClean="0"/>
              <a:t>).</a:t>
            </a:r>
          </a:p>
          <a:p>
            <a:pPr lvl="2"/>
            <a:endParaRPr lang="es-ES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5181600"/>
            <a:ext cx="8412162" cy="1295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35 };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{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35 }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sz="3600" dirty="0" smtClean="0"/>
              <a:t>JSON y PHP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 y PHP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AR" sz="2800" dirty="0" smtClean="0"/>
              <a:t>Desde una aplicación en PHP podemos generar, a partir de objetos o </a:t>
            </a:r>
            <a:r>
              <a:rPr lang="es-AR" sz="2800" dirty="0" err="1" smtClean="0"/>
              <a:t>arrays</a:t>
            </a:r>
            <a:r>
              <a:rPr lang="es-AR" sz="2800" dirty="0" smtClean="0"/>
              <a:t> asociativos, objetos JSON para ser recuperados en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Del mismo modo, podremos enviar desde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un objeto JSON que será recuperado en PHP como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o un objeto.</a:t>
            </a:r>
          </a:p>
          <a:p>
            <a:r>
              <a:rPr lang="es-AR" sz="2800" dirty="0" smtClean="0"/>
              <a:t>Las funciones </a:t>
            </a:r>
            <a:r>
              <a:rPr lang="es-AR" sz="2800" b="1" i="1" dirty="0" err="1" smtClean="0"/>
              <a:t>json_encode</a:t>
            </a:r>
            <a:r>
              <a:rPr lang="es-AR" sz="2800" dirty="0" smtClean="0"/>
              <a:t> y </a:t>
            </a:r>
            <a:r>
              <a:rPr lang="es-AR" sz="2800" b="1" i="1" dirty="0" err="1" smtClean="0"/>
              <a:t>json_decode</a:t>
            </a:r>
            <a:r>
              <a:rPr lang="es-AR" sz="2800" dirty="0" smtClean="0"/>
              <a:t> están diseñadas para tales propósitos.</a:t>
            </a:r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953000"/>
            <a:ext cx="4267200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$p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stdClass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$p-&gt;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“Jose”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objJson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($p);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0600" y="4953000"/>
            <a:ext cx="4267200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$v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$v[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“Jose”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objJson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($v);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que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JSON </a:t>
            </a:r>
            <a:r>
              <a:rPr lang="es-ES" sz="3600" dirty="0" smtClean="0"/>
              <a:t>(</a:t>
            </a:r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61413"/>
          </a:xfrm>
        </p:spPr>
        <p:txBody>
          <a:bodyPr/>
          <a:lstStyle/>
          <a:p>
            <a:r>
              <a:rPr lang="es-ES" sz="2800" dirty="0" smtClean="0"/>
              <a:t>JSON es un formato de intercambio de datos ligero. Es fácil para los seres humanos leerlo y escribirlo y es fácil para las máquinas analizarlo y generarlo. </a:t>
            </a:r>
          </a:p>
          <a:p>
            <a:r>
              <a:rPr lang="es-ES" sz="2800" dirty="0" smtClean="0"/>
              <a:t>JSON es un formato de datos basado en un subconjunto de la sintaxis de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literales de </a:t>
            </a:r>
            <a:r>
              <a:rPr lang="es-ES" sz="2400" dirty="0" err="1" smtClean="0"/>
              <a:t>arrays</a:t>
            </a:r>
            <a:r>
              <a:rPr lang="es-ES" sz="2400" dirty="0" smtClean="0"/>
              <a:t> y literales de objetos. </a:t>
            </a:r>
          </a:p>
          <a:p>
            <a:r>
              <a:rPr lang="es-ES" sz="2800" dirty="0" smtClean="0"/>
              <a:t>JSON es completamente independiente del lenguaje, pero utiliza las convenciones que son familiares para los programadores de la familia de lenguajes C, incluyendo C, C ++, C #, Java,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, Perl, </a:t>
            </a:r>
            <a:r>
              <a:rPr lang="es-ES" sz="2800" dirty="0" err="1" smtClean="0"/>
              <a:t>Python</a:t>
            </a:r>
            <a:r>
              <a:rPr lang="es-ES" sz="2800" dirty="0" smtClean="0"/>
              <a:t>, y muchos otros.</a:t>
            </a:r>
            <a:r>
              <a:rPr lang="es-ES" dirty="0" smtClean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ES" sz="2800" dirty="0" smtClean="0"/>
              <a:t>JSON se basa en dos estructuras: </a:t>
            </a:r>
          </a:p>
          <a:p>
            <a:pPr lvl="1"/>
            <a:r>
              <a:rPr lang="es-ES" sz="2400" b="1" dirty="0" smtClean="0"/>
              <a:t>Una colección de pares nombre/valor</a:t>
            </a:r>
            <a:r>
              <a:rPr lang="es-ES" sz="2400" dirty="0" smtClean="0"/>
              <a:t>. En varios lenguajes, esto se realiza como un objeto, registro, estructura, diccionario, tabla hash, lista con clave, o matriz asociativa. </a:t>
            </a:r>
          </a:p>
          <a:p>
            <a:pPr lvl="1"/>
            <a:r>
              <a:rPr lang="es-ES" sz="2400" b="1" dirty="0" smtClean="0"/>
              <a:t>Una lista ordenada de valores</a:t>
            </a:r>
            <a:r>
              <a:rPr lang="es-ES" sz="2400" dirty="0" smtClean="0"/>
              <a:t>. En la mayoría de lenguajes, esto se realiza como una matriz, vector, lista o secuencia. </a:t>
            </a:r>
          </a:p>
          <a:p>
            <a:r>
              <a:rPr lang="es-ES" sz="2800" dirty="0" smtClean="0"/>
              <a:t>Estas son estructuras de datos universales. Prácticamente todos los lenguajes de programación modernos los soportan de una forma u otra. 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705356"/>
          </a:xfrm>
        </p:spPr>
        <p:txBody>
          <a:bodyPr/>
          <a:lstStyle/>
          <a:p>
            <a:r>
              <a:rPr lang="es-ES" sz="2800" dirty="0" smtClean="0"/>
              <a:t>Un objeto es un conjunto desordenado de pares nombre/valor. </a:t>
            </a:r>
          </a:p>
          <a:p>
            <a:r>
              <a:rPr lang="es-ES" sz="2800" dirty="0" smtClean="0"/>
              <a:t>Un objeto comienza con </a:t>
            </a:r>
            <a:r>
              <a:rPr lang="es-ES" sz="2800" b="1" dirty="0" smtClean="0"/>
              <a:t>{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}</a:t>
            </a:r>
            <a:r>
              <a:rPr lang="es-ES" sz="2800" dirty="0" smtClean="0"/>
              <a:t>. Cada nombre es seguido por </a:t>
            </a:r>
            <a:r>
              <a:rPr lang="es-ES" sz="2800" b="1" dirty="0" smtClean="0"/>
              <a:t>:</a:t>
            </a:r>
            <a:r>
              <a:rPr lang="es-ES" sz="2800" dirty="0" smtClean="0"/>
              <a:t> y los pares nombre/valor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267200"/>
            <a:ext cx="8412162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persona.edad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35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alert(persona[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Literales de </a:t>
            </a:r>
            <a:r>
              <a:rPr lang="es-AR" dirty="0" err="1" smtClean="0">
                <a:solidFill>
                  <a:schemeClr val="accent1"/>
                </a:solidFill>
              </a:rPr>
              <a:t>Arrays</a:t>
            </a:r>
            <a:r>
              <a:rPr lang="es-AR" dirty="0" smtClean="0">
                <a:solidFill>
                  <a:schemeClr val="accent1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860</Words>
  <Application>Microsoft Office PowerPoint</Application>
  <PresentationFormat>Presentación en pantalla (4:3)</PresentationFormat>
  <Paragraphs>147</Paragraphs>
  <Slides>21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Franklin Gothic Book</vt:lpstr>
      <vt:lpstr>Franklin Gothic Medium</vt:lpstr>
      <vt:lpstr>Wingdings</vt:lpstr>
      <vt:lpstr>1_VS_NET Launch Template</vt:lpstr>
      <vt:lpstr>Maximiliano Neiner</vt:lpstr>
      <vt:lpstr>Temas a Tratar</vt:lpstr>
      <vt:lpstr>Temas a Tratar</vt:lpstr>
      <vt:lpstr>JSON (JavaScript Object Notation)</vt:lpstr>
      <vt:lpstr>Temas a Tratar</vt:lpstr>
      <vt:lpstr>JSON</vt:lpstr>
      <vt:lpstr>Temas a Tratar</vt:lpstr>
      <vt:lpstr>Literales de Objetos</vt:lpstr>
      <vt:lpstr>Temas a Tratar</vt:lpstr>
      <vt:lpstr>Literales de Arrays</vt:lpstr>
      <vt:lpstr>Presentación de PowerPoint</vt:lpstr>
      <vt:lpstr>Temas a Tratar</vt:lpstr>
      <vt:lpstr>Sintaxis</vt:lpstr>
      <vt:lpstr>Temas a Tratar</vt:lpstr>
      <vt:lpstr>JSON.parse</vt:lpstr>
      <vt:lpstr>JSON.stringify</vt:lpstr>
      <vt:lpstr>Presentación de PowerPoint</vt:lpstr>
      <vt:lpstr>Temas a Tratar</vt:lpstr>
      <vt:lpstr>JSON y PHP</vt:lpstr>
      <vt:lpstr>Presentación de PowerPoint</vt:lpstr>
      <vt:lpstr>Ejercitación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Laboratorio_III_Clase_05</dc:title>
  <dc:subject>Json</dc:subject>
  <dc:creator/>
  <cp:lastModifiedBy>alumno</cp:lastModifiedBy>
  <cp:revision>334</cp:revision>
  <cp:lastPrinted>1601-01-01T00:00:00Z</cp:lastPrinted>
  <dcterms:created xsi:type="dcterms:W3CDTF">1601-01-01T00:00:00Z</dcterms:created>
  <dcterms:modified xsi:type="dcterms:W3CDTF">2018-05-04T11:32:51Z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