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2AE9-14D7-B51C-015C-F154E8E0F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DAD9-323A-FC27-8521-4E111E57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F552-EA17-8CB5-1488-BE32425E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68BF-011A-8C1A-496A-E0CFEC2F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8AC3-FEF6-0D3A-BD60-904F9A88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6342-8841-B6AF-FE82-D5A105E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52CA-F9EC-9B22-7826-30D1C69AF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19E9-D689-90EF-BE6E-EA8F727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7D1-07B3-E303-7BD5-F764D2D9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FDE5-6B4E-7220-DB05-6DDE380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47B89-5705-EB3A-AD26-D86F0A800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6F4E5-864C-6697-1AF2-BA37E425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F68D-6784-1DCE-1CDB-CFFD6A91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07DF-C5C6-412C-5D46-535731F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33DD-CB97-64C0-A0D5-A1FA0ED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A49E-37A2-C9AA-90FC-376EEA22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D63B-9112-E016-9F0A-935E0E7C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55DD-685F-5037-011D-AB6E166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6A36-8C83-117E-1BEB-D17D33FF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A3D2-9014-E249-A644-6358DD2E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FF7C-0967-AF63-CEA9-72E95D18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A1CC-7F7A-56EE-09E6-CA21D71D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8540-C896-6C06-A4E9-A8167585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0638-36BB-BC05-BE2F-073E7000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EAA-4B0F-2DFA-5DAC-C218B6A5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3BB0-D5BE-AF49-6670-AD0C4867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6239-E512-E4AB-B8BB-6E4125FB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B651C-0CE1-680F-DCF2-52A0A911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9418-2728-11EF-68E8-1A1F0375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1924E-8A63-11AE-F5A7-3B8D293E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931E-9D29-0CF8-B494-C5BB33A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697E-5F56-BC12-8FF0-5F01C96F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71A21-4983-28E7-884A-CD74E198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4E85-3FE8-65A2-6357-F724AB40E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78BA5-7FEE-CC78-4F74-C48B17800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5543-F303-8612-CF5A-EDE4B01D6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A87D7-C94B-3A44-41AD-0598C523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5F4C5-5186-FEFD-AEE8-99A57C12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BD6BE-80A7-91BB-FDE6-038EBA0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8159-F48F-5A61-2EE2-86B1D80E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86AA1-44CA-DA67-AB7A-09EE483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4D715-89C8-B8C7-7605-A5DA596C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DF1DA-D363-D28A-ECEE-EF2E91D1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68477-3ACC-54FF-7998-D4CD7E76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22D9-80EB-05AE-8F0A-9426592F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CFF7-0C90-25F4-FA05-B60F4E6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B161-2DAF-0507-4608-C626A899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54E6-E3AE-332C-5E7B-9A047305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30D20-F1AE-6CBF-9111-67130B11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19088-86A0-08FD-F1BB-B8F5DFD1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66DB-0060-10EC-6E68-728EAF7D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4417-8D18-9298-1F45-95CA8BF7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4C0D-E45C-7A68-2ABC-B6480495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1C8E-F824-711B-8678-16FC2F82A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5BACC-FC5C-67A3-DCE7-FD2854CAA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66C1-4F16-A392-EE59-EA81FB6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8A7B-033A-10DF-A4AE-A3923F6C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716E-A0C6-51CB-9C52-32B90C16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71C-9A89-1FD9-2BDF-414D7CF5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BA4C-631E-6CBC-29FE-FA7616B2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95E0-484B-94FC-F5AF-74604E313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F792-0816-4B1F-87E9-197782A3570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045D-9E18-1DC0-6EE5-D6E8935CD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59F0-A22A-1861-7D99-A29A33E7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50E35-A075-4193-8315-D2CF23B9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4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9C69B-CA0E-2932-A13A-0F9659D6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443711"/>
            <a:ext cx="3888526" cy="1800526"/>
          </a:xfrm>
        </p:spPr>
        <p:txBody>
          <a:bodyPr>
            <a:normAutofit/>
          </a:bodyPr>
          <a:lstStyle/>
          <a:p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34236E7-1DDC-FC1C-EC69-39A87132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07077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sv-SE" sz="2000" dirty="0"/>
              <a:t>No </a:t>
            </a:r>
            <a:r>
              <a:rPr lang="sv-SE" sz="2000" dirty="0" err="1"/>
              <a:t>programming</a:t>
            </a:r>
            <a:r>
              <a:rPr lang="sv-SE" sz="2000" dirty="0"/>
              <a:t> </a:t>
            </a:r>
            <a:r>
              <a:rPr lang="sv-SE" sz="2000" dirty="0" err="1"/>
              <a:t>experience</a:t>
            </a:r>
            <a:r>
              <a:rPr lang="sv-SE" sz="2000" dirty="0"/>
              <a:t> </a:t>
            </a:r>
            <a:r>
              <a:rPr lang="sv-SE" sz="2000" dirty="0" err="1"/>
              <a:t>assumed</a:t>
            </a:r>
            <a:r>
              <a:rPr lang="sv-SE" sz="2000" dirty="0"/>
              <a:t>.</a:t>
            </a:r>
          </a:p>
          <a:p>
            <a:r>
              <a:rPr lang="en-US" sz="2000" dirty="0"/>
              <a:t>Study technique: Experiment with the code. </a:t>
            </a:r>
          </a:p>
          <a:p>
            <a:endParaRPr lang="en-US" sz="2000" dirty="0"/>
          </a:p>
          <a:p>
            <a:r>
              <a:rPr lang="en-US" sz="2000" dirty="0"/>
              <a:t>This course will learn you everything you need to get started with Python. </a:t>
            </a:r>
          </a:p>
          <a:p>
            <a:r>
              <a:rPr lang="en-US" sz="2000" dirty="0"/>
              <a:t>After finishing the course, dive deeper into the applications </a:t>
            </a:r>
            <a:r>
              <a:rPr lang="en-US" sz="2000" i="1" dirty="0"/>
              <a:t>(Data Analysis, AI, Web Development, …)</a:t>
            </a:r>
            <a:r>
              <a:rPr lang="en-US" sz="2000" dirty="0"/>
              <a:t> of your interest.</a:t>
            </a:r>
          </a:p>
          <a:p>
            <a:endParaRPr lang="en-US" sz="2000" dirty="0"/>
          </a:p>
        </p:txBody>
      </p:sp>
      <p:pic>
        <p:nvPicPr>
          <p:cNvPr id="1026" name="Picture 2" descr="Python Logo">
            <a:extLst>
              <a:ext uri="{FF2B5EF4-FFF2-40B4-BE49-F238E27FC236}">
                <a16:creationId xmlns:a16="http://schemas.microsoft.com/office/drawing/2014/main" id="{882F3993-E2BC-1728-FC6D-47A7E174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2107077"/>
            <a:ext cx="4747547" cy="26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4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9C69B-CA0E-2932-A13A-0F9659D6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8"/>
            <a:ext cx="7433345" cy="1800526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</a:t>
            </a:r>
            <a:r>
              <a:rPr lang="en-US" dirty="0" err="1"/>
              <a:t>Jupyter</a:t>
            </a:r>
            <a:r>
              <a:rPr lang="en-US" dirty="0"/>
              <a:t> Notebook Through the Anaconda Distribution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34236E7-1DDC-FC1C-EC69-39A87132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077"/>
            <a:ext cx="4785190" cy="4177858"/>
          </a:xfrm>
        </p:spPr>
        <p:txBody>
          <a:bodyPr>
            <a:normAutofit/>
          </a:bodyPr>
          <a:lstStyle/>
          <a:p>
            <a:r>
              <a:rPr lang="sv-SE" sz="1900" dirty="0"/>
              <a:t>In </a:t>
            </a:r>
            <a:r>
              <a:rPr lang="sv-SE" sz="1900" dirty="0" err="1"/>
              <a:t>this</a:t>
            </a:r>
            <a:r>
              <a:rPr lang="sv-SE" sz="1900" dirty="0"/>
              <a:t> </a:t>
            </a:r>
            <a:r>
              <a:rPr lang="sv-SE" sz="1900" dirty="0" err="1"/>
              <a:t>course</a:t>
            </a:r>
            <a:r>
              <a:rPr lang="sv-SE" sz="1900" dirty="0"/>
              <a:t>, the </a:t>
            </a:r>
            <a:r>
              <a:rPr lang="sv-SE" sz="1900" dirty="0" err="1"/>
              <a:t>Python</a:t>
            </a:r>
            <a:r>
              <a:rPr lang="sv-SE" sz="1900" dirty="0"/>
              <a:t> </a:t>
            </a:r>
            <a:r>
              <a:rPr lang="sv-SE" sz="1900" dirty="0" err="1"/>
              <a:t>code</a:t>
            </a:r>
            <a:r>
              <a:rPr lang="sv-SE" sz="1900" dirty="0"/>
              <a:t> </a:t>
            </a:r>
            <a:r>
              <a:rPr lang="sv-SE" sz="1900" dirty="0" err="1"/>
              <a:t>will</a:t>
            </a:r>
            <a:r>
              <a:rPr lang="sv-SE" sz="1900" dirty="0"/>
              <a:t> be </a:t>
            </a:r>
            <a:r>
              <a:rPr lang="sv-SE" sz="1900" dirty="0" err="1"/>
              <a:t>written</a:t>
            </a:r>
            <a:r>
              <a:rPr lang="sv-SE" sz="1900" dirty="0"/>
              <a:t> in </a:t>
            </a:r>
            <a:r>
              <a:rPr lang="sv-SE" sz="1900" dirty="0" err="1"/>
              <a:t>Jupyter</a:t>
            </a:r>
            <a:r>
              <a:rPr lang="sv-SE" sz="1900" dirty="0"/>
              <a:t> Notebooks </a:t>
            </a:r>
            <a:r>
              <a:rPr lang="sv-SE" sz="1900" dirty="0" err="1"/>
              <a:t>which</a:t>
            </a:r>
            <a:r>
              <a:rPr lang="sv-SE" sz="1900" dirty="0"/>
              <a:t> I </a:t>
            </a:r>
            <a:r>
              <a:rPr lang="sv-SE" sz="1900" dirty="0" err="1"/>
              <a:t>personally</a:t>
            </a:r>
            <a:r>
              <a:rPr lang="sv-SE" sz="1900" dirty="0"/>
              <a:t> access </a:t>
            </a:r>
            <a:r>
              <a:rPr lang="sv-SE" sz="1900" dirty="0" err="1"/>
              <a:t>through</a:t>
            </a:r>
            <a:r>
              <a:rPr lang="sv-SE" sz="1900" dirty="0"/>
              <a:t> the Anaconda Distribution (</a:t>
            </a:r>
            <a:r>
              <a:rPr lang="sv-SE" sz="1900" dirty="0" err="1"/>
              <a:t>there</a:t>
            </a:r>
            <a:r>
              <a:rPr lang="sv-SE" sz="1900" dirty="0"/>
              <a:t> </a:t>
            </a:r>
            <a:r>
              <a:rPr lang="sv-SE" sz="1900" dirty="0" err="1"/>
              <a:t>are</a:t>
            </a:r>
            <a:r>
              <a:rPr lang="sv-SE" sz="1900" dirty="0"/>
              <a:t> </a:t>
            </a:r>
            <a:r>
              <a:rPr lang="sv-SE" sz="1900" dirty="0" err="1"/>
              <a:t>other</a:t>
            </a:r>
            <a:r>
              <a:rPr lang="sv-SE" sz="1900" dirty="0"/>
              <a:t> alternatives). </a:t>
            </a:r>
          </a:p>
          <a:p>
            <a:endParaRPr lang="sv-SE" sz="1900" dirty="0"/>
          </a:p>
          <a:p>
            <a:r>
              <a:rPr lang="sv-SE" sz="1900" dirty="0" err="1"/>
              <a:t>You</a:t>
            </a:r>
            <a:r>
              <a:rPr lang="sv-SE" sz="1900" dirty="0"/>
              <a:t> </a:t>
            </a:r>
            <a:r>
              <a:rPr lang="sv-SE" sz="1900" dirty="0" err="1"/>
              <a:t>can</a:t>
            </a:r>
            <a:r>
              <a:rPr lang="sv-SE" sz="1900" dirty="0"/>
              <a:t> </a:t>
            </a:r>
            <a:r>
              <a:rPr lang="sv-SE" sz="1900" dirty="0" err="1"/>
              <a:t>follow</a:t>
            </a:r>
            <a:r>
              <a:rPr lang="sv-SE" sz="1900" dirty="0"/>
              <a:t> the </a:t>
            </a:r>
            <a:r>
              <a:rPr lang="sv-SE" sz="1900" dirty="0" err="1"/>
              <a:t>course</a:t>
            </a:r>
            <a:r>
              <a:rPr lang="sv-SE" sz="1900" dirty="0"/>
              <a:t> </a:t>
            </a:r>
            <a:r>
              <a:rPr lang="sv-SE" sz="1900" dirty="0" err="1"/>
              <a:t>either</a:t>
            </a:r>
            <a:r>
              <a:rPr lang="sv-SE" sz="1900" dirty="0"/>
              <a:t> </a:t>
            </a:r>
            <a:r>
              <a:rPr lang="sv-SE" sz="1900" dirty="0" err="1"/>
              <a:t>through</a:t>
            </a:r>
            <a:r>
              <a:rPr lang="sv-SE" sz="1900" dirty="0"/>
              <a:t> a </a:t>
            </a:r>
            <a:r>
              <a:rPr lang="sv-SE" sz="1900" dirty="0" err="1"/>
              <a:t>Jupyter</a:t>
            </a:r>
            <a:r>
              <a:rPr lang="sv-SE" sz="1900" dirty="0"/>
              <a:t> Notebook or an IDE (</a:t>
            </a:r>
            <a:r>
              <a:rPr lang="sv-SE" sz="1900" dirty="0" err="1"/>
              <a:t>Spyder</a:t>
            </a:r>
            <a:r>
              <a:rPr lang="sv-SE" sz="1900" dirty="0"/>
              <a:t>, </a:t>
            </a:r>
            <a:r>
              <a:rPr lang="sv-SE" sz="1900" dirty="0" err="1"/>
              <a:t>PyCharm</a:t>
            </a:r>
            <a:r>
              <a:rPr lang="sv-SE" sz="1900" dirty="0"/>
              <a:t>, …) </a:t>
            </a:r>
            <a:r>
              <a:rPr lang="sv-SE" sz="1900" dirty="0" err="1"/>
              <a:t>of</a:t>
            </a:r>
            <a:r>
              <a:rPr lang="sv-SE" sz="1900" dirty="0"/>
              <a:t> </a:t>
            </a:r>
            <a:r>
              <a:rPr lang="sv-SE" sz="1900" dirty="0" err="1"/>
              <a:t>your</a:t>
            </a:r>
            <a:r>
              <a:rPr lang="sv-SE" sz="1900" dirty="0"/>
              <a:t> choice. </a:t>
            </a:r>
          </a:p>
          <a:p>
            <a:endParaRPr lang="sv-SE" sz="1900" dirty="0"/>
          </a:p>
          <a:p>
            <a:pPr>
              <a:lnSpc>
                <a:spcPct val="70000"/>
              </a:lnSpc>
            </a:pPr>
            <a:r>
              <a:rPr lang="sv-SE" sz="1900" dirty="0"/>
              <a:t>Anaconda </a:t>
            </a:r>
            <a:r>
              <a:rPr lang="sv-SE" sz="1900" dirty="0" err="1"/>
              <a:t>can</a:t>
            </a:r>
            <a:r>
              <a:rPr lang="sv-SE" sz="1900" dirty="0"/>
              <a:t> be </a:t>
            </a:r>
            <a:r>
              <a:rPr lang="sv-SE" sz="1900" dirty="0" err="1"/>
              <a:t>installed</a:t>
            </a:r>
            <a:r>
              <a:rPr lang="sv-SE" sz="1900" dirty="0"/>
              <a:t> at: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</a:t>
            </a:r>
            <a:endParaRPr lang="sv-SE" sz="1800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sv-SE" sz="3800" dirty="0"/>
          </a:p>
          <a:p>
            <a:pPr>
              <a:buFontTx/>
              <a:buChar char="-"/>
            </a:pPr>
            <a:endParaRPr lang="sv-SE" sz="3800" dirty="0"/>
          </a:p>
        </p:txBody>
      </p:sp>
      <p:pic>
        <p:nvPicPr>
          <p:cNvPr id="1026" name="Picture 2" descr="Python Logo">
            <a:extLst>
              <a:ext uri="{FF2B5EF4-FFF2-40B4-BE49-F238E27FC236}">
                <a16:creationId xmlns:a16="http://schemas.microsoft.com/office/drawing/2014/main" id="{882F3993-E2BC-1728-FC6D-47A7E174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2107077"/>
            <a:ext cx="4747547" cy="26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8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4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9C69B-CA0E-2932-A13A-0F9659D6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8"/>
            <a:ext cx="3951913" cy="1800526"/>
          </a:xfrm>
        </p:spPr>
        <p:txBody>
          <a:bodyPr>
            <a:normAutofit/>
          </a:bodyPr>
          <a:lstStyle/>
          <a:p>
            <a:r>
              <a:rPr lang="sv-SE" dirty="0" err="1"/>
              <a:t>Next</a:t>
            </a:r>
            <a:r>
              <a:rPr lang="sv-SE" dirty="0"/>
              <a:t> Steps</a:t>
            </a: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34236E7-1DDC-FC1C-EC69-39A87132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23" y="1651442"/>
            <a:ext cx="4785190" cy="4177858"/>
          </a:xfrm>
        </p:spPr>
        <p:txBody>
          <a:bodyPr>
            <a:normAutofit fontScale="47500" lnSpcReduction="20000"/>
          </a:bodyPr>
          <a:lstStyle/>
          <a:p>
            <a:r>
              <a:rPr lang="sv-SE" sz="38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r>
              <a:rPr lang="sv-SE" sz="3800" b="1" dirty="0">
                <a:solidFill>
                  <a:srgbClr val="0070C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v-SE" sz="3800" dirty="0" err="1"/>
              <a:t>Docs</a:t>
            </a:r>
            <a:r>
              <a:rPr lang="sv-SE" sz="3800" dirty="0"/>
              <a:t> &gt; </a:t>
            </a:r>
            <a:r>
              <a:rPr lang="sv-SE" sz="3800" dirty="0" err="1"/>
              <a:t>Tutorials</a:t>
            </a:r>
            <a:endParaRPr lang="sv-SE" sz="3800" dirty="0"/>
          </a:p>
          <a:p>
            <a:pPr>
              <a:buFontTx/>
              <a:buChar char="-"/>
            </a:pPr>
            <a:r>
              <a:rPr lang="sv-SE" sz="3800" dirty="0" err="1"/>
              <a:t>Documentation</a:t>
            </a:r>
            <a:r>
              <a:rPr lang="sv-SE" sz="3800" dirty="0"/>
              <a:t> &gt; </a:t>
            </a:r>
            <a:r>
              <a:rPr lang="sv-SE" sz="3800" dirty="0" err="1"/>
              <a:t>Python</a:t>
            </a:r>
            <a:r>
              <a:rPr lang="sv-SE" sz="3800" dirty="0"/>
              <a:t> Books</a:t>
            </a:r>
          </a:p>
          <a:p>
            <a:pPr>
              <a:buFontTx/>
              <a:buChar char="-"/>
            </a:pPr>
            <a:endParaRPr lang="sv-SE" sz="3800" dirty="0"/>
          </a:p>
          <a:p>
            <a:pPr>
              <a:buFontTx/>
              <a:buChar char="-"/>
            </a:pPr>
            <a:endParaRPr lang="sv-SE" sz="3800" dirty="0"/>
          </a:p>
          <a:p>
            <a:r>
              <a:rPr lang="sv-SE" sz="3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https://www.w3resource.com/python-exercises/</a:t>
            </a:r>
            <a:r>
              <a:rPr lang="sv-SE" sz="3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sv-SE" sz="3800" b="1" dirty="0">
                <a:solidFill>
                  <a:srgbClr val="0070C0"/>
                </a:solidFill>
              </a:rPr>
              <a:t> </a:t>
            </a:r>
            <a:r>
              <a:rPr lang="sv-SE" sz="3800" dirty="0"/>
              <a:t>- </a:t>
            </a:r>
            <a:r>
              <a:rPr lang="sv-SE" sz="3800" dirty="0" err="1"/>
              <a:t>Python</a:t>
            </a:r>
            <a:r>
              <a:rPr lang="sv-SE" sz="3800" dirty="0"/>
              <a:t> </a:t>
            </a:r>
            <a:r>
              <a:rPr lang="sv-SE" sz="3800" dirty="0" err="1"/>
              <a:t>exercises</a:t>
            </a:r>
            <a:r>
              <a:rPr lang="sv-SE" sz="3800" dirty="0"/>
              <a:t>.</a:t>
            </a:r>
          </a:p>
          <a:p>
            <a:pPr marL="0" indent="0">
              <a:buNone/>
            </a:pPr>
            <a:endParaRPr lang="sv-SE" sz="3800" dirty="0"/>
          </a:p>
          <a:p>
            <a:pPr marL="0" indent="0">
              <a:buNone/>
            </a:pPr>
            <a:endParaRPr lang="sv-SE" sz="3800" dirty="0"/>
          </a:p>
          <a:p>
            <a:r>
              <a:rPr lang="sv-SE" sz="3800" dirty="0"/>
              <a:t>All feedback is </a:t>
            </a:r>
            <a:r>
              <a:rPr lang="sv-SE" sz="3800" dirty="0" err="1"/>
              <a:t>appreciated</a:t>
            </a:r>
            <a:r>
              <a:rPr lang="sv-SE" sz="3800" dirty="0"/>
              <a:t>. </a:t>
            </a:r>
            <a:r>
              <a:rPr lang="sv-SE" sz="3800" dirty="0" err="1"/>
              <a:t>Subscribe</a:t>
            </a:r>
            <a:r>
              <a:rPr lang="sv-SE" sz="3800" dirty="0"/>
              <a:t> for </a:t>
            </a:r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content</a:t>
            </a:r>
            <a:r>
              <a:rPr lang="sv-SE" sz="3800" dirty="0"/>
              <a:t> in the </a:t>
            </a:r>
            <a:r>
              <a:rPr lang="sv-SE" sz="3800" dirty="0" err="1"/>
              <a:t>future</a:t>
            </a:r>
            <a:r>
              <a:rPr lang="sv-SE" sz="3800" dirty="0"/>
              <a:t>. </a:t>
            </a:r>
          </a:p>
          <a:p>
            <a:pPr marL="0" indent="0">
              <a:buNone/>
            </a:pPr>
            <a:r>
              <a:rPr lang="sv-SE" sz="2100" dirty="0"/>
              <a:t> </a:t>
            </a:r>
          </a:p>
          <a:p>
            <a:r>
              <a:rPr lang="sv-SE" sz="3800" dirty="0" err="1"/>
              <a:t>Thank</a:t>
            </a:r>
            <a:r>
              <a:rPr lang="sv-SE" sz="3800" dirty="0"/>
              <a:t> </a:t>
            </a:r>
            <a:r>
              <a:rPr lang="sv-SE" sz="3800" dirty="0" err="1"/>
              <a:t>you</a:t>
            </a:r>
            <a:r>
              <a:rPr lang="sv-SE" sz="3800" dirty="0"/>
              <a:t> for </a:t>
            </a:r>
            <a:r>
              <a:rPr lang="sv-SE" sz="3800" dirty="0" err="1"/>
              <a:t>following</a:t>
            </a:r>
            <a:r>
              <a:rPr lang="sv-SE" sz="3800" dirty="0"/>
              <a:t> the </a:t>
            </a:r>
            <a:r>
              <a:rPr lang="sv-SE" sz="3800" dirty="0" err="1"/>
              <a:t>course</a:t>
            </a:r>
            <a:r>
              <a:rPr lang="sv-SE" sz="3800" dirty="0"/>
              <a:t>! </a:t>
            </a:r>
          </a:p>
          <a:p>
            <a:endParaRPr lang="en-US" sz="2000" dirty="0"/>
          </a:p>
        </p:txBody>
      </p:sp>
      <p:pic>
        <p:nvPicPr>
          <p:cNvPr id="1026" name="Picture 2" descr="Python Logo">
            <a:extLst>
              <a:ext uri="{FF2B5EF4-FFF2-40B4-BE49-F238E27FC236}">
                <a16:creationId xmlns:a16="http://schemas.microsoft.com/office/drawing/2014/main" id="{882F3993-E2BC-1728-FC6D-47A7E174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2107077"/>
            <a:ext cx="4747547" cy="26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8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</vt:lpstr>
      <vt:lpstr>Accessing Jupyter Notebook Through the Anaconda Distribution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Antonio Prgomet</dc:creator>
  <cp:lastModifiedBy>Antonio Prgomet</cp:lastModifiedBy>
  <cp:revision>8</cp:revision>
  <dcterms:created xsi:type="dcterms:W3CDTF">2022-07-15T09:20:40Z</dcterms:created>
  <dcterms:modified xsi:type="dcterms:W3CDTF">2022-07-15T22:29:10Z</dcterms:modified>
</cp:coreProperties>
</file>