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3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1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4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9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0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1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2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539774-E19F-4EEC-B4F3-D2FCA82BE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>
                <a:latin typeface="Franklin Gothic Book" panose="020B0503020102020204" pitchFamily="34" charset="0"/>
              </a:rPr>
              <a:t>Opice</a:t>
            </a:r>
            <a:endParaRPr lang="cs-CZ" sz="7200" dirty="0">
              <a:solidFill>
                <a:schemeClr val="accent1"/>
              </a:solidFill>
              <a:latin typeface="Franklin Gothic Book" panose="020B0503020102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839032-D8B3-4574-B739-4843517D9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ŘSP - </a:t>
            </a:r>
            <a:r>
              <a:rPr lang="en-US" sz="2400" dirty="0" err="1">
                <a:solidFill>
                  <a:srgbClr val="FFFFFF"/>
                </a:solidFill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Zelené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levo</a:t>
            </a:r>
            <a:endParaRPr lang="cs-CZ" sz="2400" dirty="0">
              <a:solidFill>
                <a:srgbClr val="FFFFFF"/>
              </a:solidFill>
              <a:latin typeface="Franklin Gothic Book" panose="020B0503020102020204" pitchFamily="34" charset="0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02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AB2342-41DE-4A92-8D44-4BBAC1A0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ranklin Gothic Book" panose="020B0503020102020204" pitchFamily="34" charset="0"/>
              </a:rPr>
              <a:t>Členové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err="1">
                <a:latin typeface="Franklin Gothic Book" panose="020B0503020102020204" pitchFamily="34" charset="0"/>
              </a:rPr>
              <a:t>týmu</a:t>
            </a:r>
            <a:endParaRPr lang="cs-CZ" dirty="0">
              <a:latin typeface="Franklin Gothic Book" panose="020B0503020102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58988A-1B78-4E21-B76A-E9E73320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Daniel </a:t>
            </a:r>
            <a:r>
              <a:rPr lang="en-US" dirty="0" err="1"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Brož</a:t>
            </a:r>
            <a:r>
              <a:rPr lang="en-US" dirty="0"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 – Scrum Master</a:t>
            </a:r>
          </a:p>
          <a:p>
            <a:r>
              <a:rPr lang="en-US" dirty="0"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Tomáš Milota – Product Owner</a:t>
            </a:r>
          </a:p>
          <a:p>
            <a:r>
              <a:rPr lang="en-US" dirty="0"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Karel </a:t>
            </a:r>
            <a:r>
              <a:rPr lang="en-US" dirty="0" err="1"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Lédl</a:t>
            </a:r>
            <a:r>
              <a:rPr lang="en-US" dirty="0"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 </a:t>
            </a:r>
          </a:p>
          <a:p>
            <a:r>
              <a:rPr lang="en-US" dirty="0" err="1"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Ondřej</a:t>
            </a:r>
            <a:r>
              <a:rPr lang="en-US" dirty="0"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 </a:t>
            </a:r>
            <a:r>
              <a:rPr lang="en-US" dirty="0" err="1"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Boček</a:t>
            </a:r>
            <a:r>
              <a:rPr lang="en-US" dirty="0"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 </a:t>
            </a:r>
          </a:p>
          <a:p>
            <a:r>
              <a:rPr lang="en-US" dirty="0"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Michael </a:t>
            </a:r>
            <a:r>
              <a:rPr lang="en-US" dirty="0" err="1"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Kočí</a:t>
            </a:r>
            <a:endParaRPr lang="en-US" dirty="0">
              <a:latin typeface="Franklin Gothic Book" panose="020B0503020102020204" pitchFamily="34" charset="0"/>
              <a:ea typeface="Yu Gothic UI Semibold" panose="020B0700000000000000" pitchFamily="34" charset="-128"/>
            </a:endParaRPr>
          </a:p>
          <a:p>
            <a:r>
              <a:rPr lang="en-US" dirty="0" err="1"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Lukáš</a:t>
            </a:r>
            <a:r>
              <a:rPr lang="en-US" dirty="0"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 </a:t>
            </a:r>
            <a:r>
              <a:rPr lang="en-US" dirty="0" err="1">
                <a:latin typeface="Franklin Gothic Book" panose="020B0503020102020204" pitchFamily="34" charset="0"/>
                <a:ea typeface="Yu Gothic UI Semibold" panose="020B0700000000000000" pitchFamily="34" charset="-128"/>
              </a:rPr>
              <a:t>Hanek</a:t>
            </a:r>
            <a:endParaRPr lang="cs-CZ" dirty="0">
              <a:latin typeface="Franklin Gothic Book" panose="020B0503020102020204" pitchFamily="34" charset="0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342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2F99C-4C8C-46F6-8E2C-9D4F45B5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E8EDA9-5A31-4248-BB11-FF54541F5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server</a:t>
            </a:r>
          </a:p>
          <a:p>
            <a:r>
              <a:rPr lang="en-US" dirty="0"/>
              <a:t>PHP</a:t>
            </a:r>
          </a:p>
          <a:p>
            <a:r>
              <a:rPr lang="en-US" dirty="0" err="1"/>
              <a:t>Školní</a:t>
            </a:r>
            <a:r>
              <a:rPr lang="en-US" dirty="0"/>
              <a:t> server VŠPJ</a:t>
            </a:r>
          </a:p>
          <a:p>
            <a:r>
              <a:rPr lang="en-US" dirty="0"/>
              <a:t>HTML/CSS</a:t>
            </a:r>
          </a:p>
          <a:p>
            <a:r>
              <a:rPr lang="en-US" dirty="0" err="1"/>
              <a:t>Javascript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42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966A02-ED27-4A5D-B3C6-2F594871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Průběh</a:t>
            </a:r>
            <a:r>
              <a:rPr lang="en-US" dirty="0"/>
              <a:t> </a:t>
            </a:r>
            <a:r>
              <a:rPr lang="en-US" dirty="0" err="1"/>
              <a:t>práce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512621-F9F6-42FC-8D21-4828D6E5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433" y="868680"/>
            <a:ext cx="7315200" cy="5120640"/>
          </a:xfrm>
        </p:spPr>
        <p:txBody>
          <a:bodyPr/>
          <a:lstStyle/>
          <a:p>
            <a:r>
              <a:rPr lang="en-US" dirty="0"/>
              <a:t>Sprint 1</a:t>
            </a:r>
          </a:p>
          <a:p>
            <a:pPr lvl="1"/>
            <a:r>
              <a:rPr lang="en-US" dirty="0" err="1"/>
              <a:t>Administrace</a:t>
            </a:r>
            <a:endParaRPr lang="en-US" dirty="0"/>
          </a:p>
          <a:p>
            <a:pPr lvl="1"/>
            <a:r>
              <a:rPr lang="en-US" dirty="0" err="1"/>
              <a:t>Příprava</a:t>
            </a:r>
            <a:r>
              <a:rPr lang="en-US" dirty="0"/>
              <a:t> a </a:t>
            </a:r>
            <a:r>
              <a:rPr lang="en-US" dirty="0" err="1"/>
              <a:t>plánování</a:t>
            </a:r>
            <a:endParaRPr lang="en-US" dirty="0"/>
          </a:p>
          <a:p>
            <a:pPr lvl="1"/>
            <a:r>
              <a:rPr lang="en-US" dirty="0"/>
              <a:t>Business model, </a:t>
            </a:r>
            <a:r>
              <a:rPr lang="en-US" dirty="0" err="1"/>
              <a:t>DoR</a:t>
            </a:r>
            <a:r>
              <a:rPr lang="en-US" dirty="0"/>
              <a:t>, DoD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Sprint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Back 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17682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39EAA4-D002-42CE-9503-CE1A3B0E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Poznatky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9C633F-95B7-4E83-B775-EA2D67D0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Scrumdesk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MS Teams</a:t>
            </a:r>
          </a:p>
          <a:p>
            <a:r>
              <a:rPr lang="en-US" dirty="0" err="1"/>
              <a:t>Práce</a:t>
            </a:r>
            <a:r>
              <a:rPr lang="en-US" dirty="0"/>
              <a:t> v </a:t>
            </a:r>
            <a:r>
              <a:rPr lang="en-US" dirty="0" err="1"/>
              <a:t>týmu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4529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A5A7CA-DE34-4BD0-BD5E-D5BF0F23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Retrospektiva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D8071A-2F9F-4850-87B2-FB73981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Pozitiva</a:t>
            </a:r>
            <a:r>
              <a:rPr lang="en-US" dirty="0"/>
              <a:t> </a:t>
            </a:r>
            <a:r>
              <a:rPr lang="cs-CZ" dirty="0"/>
              <a:t>dosavadní</a:t>
            </a:r>
            <a:r>
              <a:rPr lang="en-US" dirty="0"/>
              <a:t> </a:t>
            </a:r>
            <a:r>
              <a:rPr lang="en-US" dirty="0" err="1"/>
              <a:t>práce</a:t>
            </a:r>
            <a:endParaRPr lang="en-US" dirty="0"/>
          </a:p>
          <a:p>
            <a:pPr lvl="1"/>
            <a:r>
              <a:rPr lang="en-US" dirty="0" err="1"/>
              <a:t>Komunikace</a:t>
            </a:r>
            <a:r>
              <a:rPr lang="en-US" dirty="0"/>
              <a:t> v </a:t>
            </a:r>
            <a:r>
              <a:rPr lang="en-US" dirty="0" err="1"/>
              <a:t>kolektivu</a:t>
            </a:r>
            <a:endParaRPr lang="en-US" dirty="0"/>
          </a:p>
          <a:p>
            <a:pPr lvl="1"/>
            <a:r>
              <a:rPr lang="en-US" dirty="0" err="1"/>
              <a:t>Zodpovědnost</a:t>
            </a:r>
            <a:r>
              <a:rPr lang="en-US" dirty="0"/>
              <a:t> </a:t>
            </a: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plnění</a:t>
            </a:r>
            <a:r>
              <a:rPr lang="en-US" dirty="0"/>
              <a:t> </a:t>
            </a:r>
            <a:r>
              <a:rPr lang="en-US" dirty="0" err="1"/>
              <a:t>úkolů</a:t>
            </a:r>
            <a:endParaRPr lang="en-US" dirty="0"/>
          </a:p>
          <a:p>
            <a:r>
              <a:rPr lang="en-US" dirty="0" err="1"/>
              <a:t>Prostor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zlepšení</a:t>
            </a:r>
            <a:endParaRPr lang="en-US" dirty="0"/>
          </a:p>
          <a:p>
            <a:pPr lvl="1"/>
            <a:r>
              <a:rPr lang="en-US" dirty="0" err="1"/>
              <a:t>Větší</a:t>
            </a:r>
            <a:r>
              <a:rPr lang="en-US" dirty="0"/>
              <a:t> </a:t>
            </a:r>
            <a:r>
              <a:rPr lang="en-US" dirty="0" err="1"/>
              <a:t>účast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týmových</a:t>
            </a:r>
            <a:r>
              <a:rPr lang="en-US" dirty="0"/>
              <a:t> </a:t>
            </a:r>
            <a:r>
              <a:rPr lang="en-US" dirty="0" err="1"/>
              <a:t>konzultacích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6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56025-432C-47A6-AE3E-5E57DF3E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D1A8B8-7523-49FA-B7DD-AE0B227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3072D6-06FB-4FD1-AF2E-CAC73C692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10A26E-D82C-4CF8-AD4B-F4C4CABE3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10F69F-222C-4C85-BD2A-B935BDFF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 err="1"/>
              <a:t>Prostor</a:t>
            </a:r>
            <a:r>
              <a:rPr lang="en-US" sz="5900" spc="-100" dirty="0"/>
              <a:t> pro </a:t>
            </a:r>
            <a:r>
              <a:rPr lang="en-US" sz="5900" spc="-100" dirty="0" err="1"/>
              <a:t>dotazy</a:t>
            </a:r>
            <a:endParaRPr lang="en-US" sz="5900" spc="-100" dirty="0"/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63B67709-CB2C-48C2-8C89-8C2A80861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47" y="484632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3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51E3431-CE8A-4FA3-92ED-72D1E007B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87ACA9C-6281-4732-9DE5-95D5F9BEA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9F3253F-8AF6-4256-AF3D-A1B4E1488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17699D-B271-4F8F-93C0-EEFB2878E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0604FF9-6746-4092-9931-51306373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-100" dirty="0" err="1">
                <a:latin typeface="Franklin Gothic Book" panose="020B0503020102020204" pitchFamily="34" charset="0"/>
              </a:rPr>
              <a:t>Děkujeme</a:t>
            </a:r>
            <a:r>
              <a:rPr lang="en-US" sz="4800" spc="-100" dirty="0">
                <a:latin typeface="Franklin Gothic Book" panose="020B0503020102020204" pitchFamily="34" charset="0"/>
              </a:rPr>
              <a:t> za </a:t>
            </a:r>
            <a:r>
              <a:rPr lang="en-US" sz="4800" spc="-100" dirty="0" err="1">
                <a:latin typeface="Franklin Gothic Book" panose="020B0503020102020204" pitchFamily="34" charset="0"/>
              </a:rPr>
              <a:t>pozornost</a:t>
            </a:r>
            <a:r>
              <a:rPr lang="en-US" sz="4800" spc="-100" dirty="0">
                <a:latin typeface="Franklin Gothic Book" panose="020B0503020102020204" pitchFamily="34" charset="0"/>
              </a:rPr>
              <a:t>!</a:t>
            </a:r>
          </a:p>
        </p:txBody>
      </p:sp>
      <p:pic>
        <p:nvPicPr>
          <p:cNvPr id="1026" name="Picture 2" descr="Adios Wormhole - Meming Wiki">
            <a:extLst>
              <a:ext uri="{FF2B5EF4-FFF2-40B4-BE49-F238E27FC236}">
                <a16:creationId xmlns:a16="http://schemas.microsoft.com/office/drawing/2014/main" id="{FEEEA982-128D-4B64-B05C-B2BAD0DD4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4" r="-1" b="-1"/>
          <a:stretch/>
        </p:blipFill>
        <p:spPr bwMode="auto">
          <a:xfrm>
            <a:off x="5120640" y="759599"/>
            <a:ext cx="6367271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381A9175-7044-4356-AE6C-41257CC22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2880000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ámeček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ámeče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TM03457475[[fn=Rámeček]]</Template>
  <TotalTime>51</TotalTime>
  <Words>90</Words>
  <Application>Microsoft Office PowerPoint</Application>
  <PresentationFormat>Širokoúhlá obrazovka</PresentationFormat>
  <Paragraphs>36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Corbel</vt:lpstr>
      <vt:lpstr>Franklin Gothic Book</vt:lpstr>
      <vt:lpstr>Wingdings 2</vt:lpstr>
      <vt:lpstr>Rámeček</vt:lpstr>
      <vt:lpstr>Opice</vt:lpstr>
      <vt:lpstr>Členové týmu</vt:lpstr>
      <vt:lpstr>Platformy</vt:lpstr>
      <vt:lpstr>Průběh práce</vt:lpstr>
      <vt:lpstr>Poznatky</vt:lpstr>
      <vt:lpstr>Retrospektiva</vt:lpstr>
      <vt:lpstr>Prostor pro dotazy</vt:lpstr>
      <vt:lpstr>Děkujeme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Opice</dc:title>
  <dc:creator>Tomáš Milota</dc:creator>
  <cp:lastModifiedBy>Tomáš Milota</cp:lastModifiedBy>
  <cp:revision>2</cp:revision>
  <dcterms:created xsi:type="dcterms:W3CDTF">2021-11-17T13:10:35Z</dcterms:created>
  <dcterms:modified xsi:type="dcterms:W3CDTF">2021-11-17T14:02:05Z</dcterms:modified>
</cp:coreProperties>
</file>