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4660"/>
  </p:normalViewPr>
  <p:slideViewPr>
    <p:cSldViewPr>
      <p:cViewPr varScale="1">
        <p:scale>
          <a:sx n="175" d="100"/>
          <a:sy n="175" d="100"/>
        </p:scale>
        <p:origin x="23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381000" y="1773018"/>
            <a:ext cx="4616970" cy="42279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.clang-format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.clang-tidy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FinalExam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HW2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HW3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HW4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HW5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9041380-E8BC-22A6-94F8-31D31B3F03D9}"/>
              </a:ext>
            </a:extLst>
          </p:cNvPr>
          <p:cNvSpPr/>
          <p:nvPr/>
        </p:nvSpPr>
        <p:spPr>
          <a:xfrm>
            <a:off x="6630829" y="1600200"/>
            <a:ext cx="2778261" cy="36933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775"/>
              <a:gd name="adj6" fmla="val -163127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Script to build your projects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13D911F8-EFBA-3531-EB08-48FB60F026EE}"/>
              </a:ext>
            </a:extLst>
          </p:cNvPr>
          <p:cNvSpPr/>
          <p:nvPr/>
        </p:nvSpPr>
        <p:spPr>
          <a:xfrm>
            <a:off x="6630829" y="2179201"/>
            <a:ext cx="1733616" cy="36933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6291"/>
              <a:gd name="adj6" fmla="val -13558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Used by Build.sh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2209800" y="3352800"/>
            <a:ext cx="228600" cy="16764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6630829" y="2758202"/>
            <a:ext cx="3056478" cy="36933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2189"/>
              <a:gd name="adj6" fmla="val -1346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6630829" y="3337203"/>
            <a:ext cx="3769173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5000"/>
              <a:gd name="adj6" fmla="val -103343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Delete if using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  <a:p>
            <a:r>
              <a:rPr lang="en-US" dirty="0">
                <a:solidFill>
                  <a:schemeClr val="tx1"/>
                </a:solidFill>
              </a:rPr>
              <a:t>Windows Visual Studio Working Space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6630829" y="4193203"/>
            <a:ext cx="402687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746"/>
              <a:gd name="adj6" fmla="val -107969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Hello World example code and structure</a:t>
            </a:r>
          </a:p>
          <a:p>
            <a:r>
              <a:rPr lang="en-US" dirty="0">
                <a:solidFill>
                  <a:schemeClr val="tx1"/>
                </a:solidFill>
              </a:rPr>
              <a:t>Directory used by Windows Visual Studio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6630829" y="5049203"/>
            <a:ext cx="4443461" cy="92333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919"/>
              <a:gd name="adj6" fmla="val -7549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Delete if using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  <a:p>
            <a:r>
              <a:rPr lang="en-US" dirty="0">
                <a:solidFill>
                  <a:schemeClr val="tx1"/>
                </a:solidFill>
              </a:rPr>
              <a:t>Double click to launch Windows Visual Studio</a:t>
            </a:r>
          </a:p>
          <a:p>
            <a:r>
              <a:rPr lang="en-US" dirty="0">
                <a:solidFill>
                  <a:schemeClr val="tx1"/>
                </a:solidFill>
              </a:rPr>
              <a:t>Only works with </a:t>
            </a:r>
            <a:r>
              <a:rPr lang="en-US" dirty="0" err="1">
                <a:solidFill>
                  <a:schemeClr val="tx1"/>
                </a:solidFill>
              </a:rPr>
              <a:t>SourceCode</a:t>
            </a:r>
            <a:r>
              <a:rPr lang="en-US" dirty="0">
                <a:solidFill>
                  <a:schemeClr val="tx1"/>
                </a:solidFill>
              </a:rPr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13402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856034"/>
            <a:ext cx="3961341" cy="5382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Build_vsc.sh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└──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371600"/>
            <a:ext cx="228600" cy="27432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46263"/>
            <a:ext cx="6505692" cy="120032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85"/>
              <a:gd name="adj6" fmla="val -6208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Header, source (including main.cpp), text, and data files go here</a:t>
            </a:r>
          </a:p>
          <a:p>
            <a:r>
              <a:rPr lang="en-US" dirty="0">
                <a:solidFill>
                  <a:schemeClr val="tx1"/>
                </a:solidFill>
              </a:rPr>
              <a:t>Be absolutely sure your current working directory is set here before</a:t>
            </a:r>
          </a:p>
          <a:p>
            <a:r>
              <a:rPr lang="en-US" dirty="0">
                <a:solidFill>
                  <a:schemeClr val="tx1"/>
                </a:solidFill>
              </a:rPr>
              <a:t>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/Build.sh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204601"/>
            <a:ext cx="555761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57"/>
              <a:gd name="adj6" fmla="val -240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set of files and subdirectories extracted from</a:t>
            </a:r>
          </a:p>
          <a:p>
            <a:r>
              <a:rPr lang="en-US" dirty="0">
                <a:solidFill>
                  <a:schemeClr val="tx1"/>
                </a:solidFill>
              </a:rPr>
              <a:t>your downloaded StudentFiles.zip homework assignment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408941"/>
            <a:ext cx="6071277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21"/>
              <a:gd name="adj6" fmla="val -48535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Don’t modify these files</a:t>
            </a:r>
          </a:p>
          <a:p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301"/>
              <a:gd name="adj6" fmla="val -2749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One-time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this file to a new location</a:t>
            </a:r>
          </a:p>
          <a:p>
            <a:r>
              <a:rPr lang="en-US" dirty="0">
                <a:solidFill>
                  <a:schemeClr val="tx1"/>
                </a:solidFill>
              </a:rPr>
              <a:t>with a new name.  Open the file and follow directions at the top.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385428" y="2385530"/>
            <a:ext cx="2577972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410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CPSC 131 – Data Structures</vt:lpstr>
      <vt:lpstr>C++ Development Root Overview Download and unpack C++ Development Root.zip </vt:lpstr>
      <vt:lpstr>C++ Development Root Overview HomeWork Directory Details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248</cp:revision>
  <cp:lastPrinted>2019-01-22T17:44:21Z</cp:lastPrinted>
  <dcterms:created xsi:type="dcterms:W3CDTF">2011-10-03T21:31:14Z</dcterms:created>
  <dcterms:modified xsi:type="dcterms:W3CDTF">2023-01-08T19:12:50Z</dcterms:modified>
</cp:coreProperties>
</file>