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9" r:id="rId2"/>
    <p:sldId id="292" r:id="rId3"/>
    <p:sldId id="316" r:id="rId4"/>
    <p:sldId id="287" r:id="rId5"/>
    <p:sldId id="317" r:id="rId6"/>
    <p:sldId id="318" r:id="rId7"/>
    <p:sldId id="319" r:id="rId8"/>
    <p:sldId id="267" r:id="rId9"/>
    <p:sldId id="323" r:id="rId10"/>
    <p:sldId id="288" r:id="rId11"/>
    <p:sldId id="289" r:id="rId12"/>
    <p:sldId id="298" r:id="rId13"/>
    <p:sldId id="320" r:id="rId14"/>
    <p:sldId id="324" r:id="rId15"/>
    <p:sldId id="325" r:id="rId16"/>
    <p:sldId id="327" r:id="rId17"/>
    <p:sldId id="328" r:id="rId18"/>
    <p:sldId id="326" r:id="rId19"/>
    <p:sldId id="321" r:id="rId20"/>
    <p:sldId id="322" r:id="rId21"/>
    <p:sldId id="329" r:id="rId22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lvl="1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lvl="2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lvl="3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lvl="4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FCAEA"/>
    <a:srgbClr val="8DCCE1"/>
    <a:srgbClr val="BAD8D6"/>
    <a:srgbClr val="AAD9E8"/>
    <a:srgbClr val="7AB4B0"/>
    <a:srgbClr val="DFEBE2"/>
    <a:srgbClr val="FAFCFA"/>
    <a:srgbClr val="F0F6F1"/>
    <a:srgbClr val="A48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/>
    <p:restoredTop sz="96429"/>
  </p:normalViewPr>
  <p:slideViewPr>
    <p:cSldViewPr snapToGrid="0" showGuides="1">
      <p:cViewPr varScale="1">
        <p:scale>
          <a:sx n="95" d="100"/>
          <a:sy n="95" d="100"/>
        </p:scale>
        <p:origin x="837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4E6D4C0-120A-495D-A7F1-CF1B547C3F7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CA35D670-598D-4766-842B-AD39E5478342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2322867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 7"/>
          <p:cNvGrpSpPr/>
          <p:nvPr userDrawn="1"/>
        </p:nvGrpSpPr>
        <p:grpSpPr>
          <a:xfrm rot="-967685">
            <a:off x="190500" y="131763"/>
            <a:ext cx="449263" cy="792162"/>
            <a:chOff x="3087349" y="2393332"/>
            <a:chExt cx="759141" cy="1335268"/>
          </a:xfrm>
        </p:grpSpPr>
        <p:sp>
          <p:nvSpPr>
            <p:cNvPr id="11" name="椭圆 10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</p:grpSp>
      <p:grpSp>
        <p:nvGrpSpPr>
          <p:cNvPr id="2056" name="组 12"/>
          <p:cNvGrpSpPr/>
          <p:nvPr userDrawn="1"/>
        </p:nvGrpSpPr>
        <p:grpSpPr>
          <a:xfrm rot="-7995522">
            <a:off x="2843213" y="233363"/>
            <a:ext cx="447675" cy="790575"/>
            <a:chOff x="3087349" y="2393332"/>
            <a:chExt cx="759141" cy="1335268"/>
          </a:xfrm>
        </p:grpSpPr>
        <p:sp>
          <p:nvSpPr>
            <p:cNvPr id="19" name="椭圆 1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kumimoji="1" lang="zh-CN" altLang="en-US" sz="1015" strike="noStrike" noProof="1"/>
            </a:p>
          </p:txBody>
        </p:sp>
      </p:grpSp>
      <p:sp>
        <p:nvSpPr>
          <p:cNvPr id="4" name="矩形 3"/>
          <p:cNvSpPr/>
          <p:nvPr userDrawn="1"/>
        </p:nvSpPr>
        <p:spPr>
          <a:xfrm>
            <a:off x="577850" y="247650"/>
            <a:ext cx="2490788" cy="3952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矩形 2"/>
          <p:cNvSpPr/>
          <p:nvPr userDrawn="1"/>
        </p:nvSpPr>
        <p:spPr>
          <a:xfrm>
            <a:off x="0" y="842963"/>
            <a:ext cx="9144000" cy="4176713"/>
          </a:xfrm>
          <a:prstGeom prst="rect">
            <a:avLst/>
          </a:prstGeom>
          <a:solidFill>
            <a:srgbClr val="FA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1" y="336351"/>
            <a:ext cx="7886700" cy="246856"/>
          </a:xfrm>
        </p:spPr>
        <p:txBody>
          <a:bodyPr>
            <a:noAutofit/>
          </a:bodyPr>
          <a:lstStyle>
            <a:lvl1pPr>
              <a:defRPr sz="1600" b="1" strike="noStrike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EEB25EF-3E5C-4CFD-83E2-A99DEA293FD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2020/2/24</a:t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EDCCC30-4937-4233-A72C-BAF982195FB3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9FA">
                <a:alpha val="100000"/>
              </a:srgbClr>
            </a:gs>
            <a:gs pos="74001">
              <a:srgbClr val="BDC9D1">
                <a:alpha val="100000"/>
              </a:srgbClr>
            </a:gs>
            <a:gs pos="83000">
              <a:srgbClr val="BDC9D1">
                <a:alpha val="100000"/>
              </a:srgbClr>
            </a:gs>
            <a:gs pos="100000">
              <a:srgbClr val="D3DBE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635125" y="1914525"/>
            <a:ext cx="6507163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 into the reallife</a:t>
            </a:r>
          </a:p>
          <a:p>
            <a:pPr algn="ctr"/>
            <a:r>
              <a:rPr lang="en-US" altLang="zh-CN" sz="4800" b="1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444750" y="2744788"/>
            <a:ext cx="4857750" cy="0"/>
          </a:xfrm>
          <a:prstGeom prst="line">
            <a:avLst/>
          </a:prstGeom>
          <a:ln>
            <a:solidFill>
              <a:srgbClr val="DFEBE2"/>
            </a:solidFill>
          </a:ln>
          <a:effectLst>
            <a:outerShdw dist="12700" dir="5400000" algn="t" rotWithShape="0">
              <a:srgbClr val="52536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20839417">
            <a:off x="881960" y="1103715"/>
            <a:ext cx="1586570" cy="1131883"/>
            <a:chOff x="1164" y="687"/>
            <a:chExt cx="3219" cy="2998"/>
          </a:xfrm>
          <a:solidFill>
            <a:srgbClr val="DFEBE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HK" altLang="en-US" strike="noStrike" noProof="1">
                <a:solidFill>
                  <a:srgbClr val="DFEBE2"/>
                </a:solidFill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HK" altLang="en-US" strike="noStrike" noProof="1">
                <a:solidFill>
                  <a:srgbClr val="DFEBE2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573338" y="3084513"/>
            <a:ext cx="292576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0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Tomason  lee</a:t>
            </a:r>
            <a:r>
              <a:rPr lang="en-US" altLang="zh-CN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solidFill>
                <a:srgbClr val="DFE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27450" y="3565525"/>
            <a:ext cx="38639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Electronic and Communication Engineering</a:t>
            </a:r>
          </a:p>
        </p:txBody>
      </p:sp>
      <p:sp>
        <p:nvSpPr>
          <p:cNvPr id="31" name="Freeform 71"/>
          <p:cNvSpPr>
            <a:spLocks noEditPoints="1"/>
          </p:cNvSpPr>
          <p:nvPr/>
        </p:nvSpPr>
        <p:spPr>
          <a:xfrm>
            <a:off x="2241550" y="3014663"/>
            <a:ext cx="331788" cy="398462"/>
          </a:xfrm>
          <a:custGeom>
            <a:avLst/>
            <a:gdLst/>
            <a:ahLst/>
            <a:cxnLst>
              <a:cxn ang="0">
                <a:pos x="25522" y="302831"/>
              </a:cxn>
              <a:cxn ang="0">
                <a:pos x="38283" y="127508"/>
              </a:cxn>
              <a:cxn ang="0">
                <a:pos x="51044" y="119538"/>
              </a:cxn>
              <a:cxn ang="0">
                <a:pos x="57424" y="127508"/>
              </a:cxn>
              <a:cxn ang="0">
                <a:pos x="57424" y="127508"/>
              </a:cxn>
              <a:cxn ang="0">
                <a:pos x="57424" y="135477"/>
              </a:cxn>
              <a:cxn ang="0">
                <a:pos x="70185" y="103600"/>
              </a:cxn>
              <a:cxn ang="0">
                <a:pos x="133991" y="39846"/>
              </a:cxn>
              <a:cxn ang="0">
                <a:pos x="146752" y="47815"/>
              </a:cxn>
              <a:cxn ang="0">
                <a:pos x="146752" y="55784"/>
              </a:cxn>
              <a:cxn ang="0">
                <a:pos x="140371" y="79692"/>
              </a:cxn>
              <a:cxn ang="0">
                <a:pos x="204176" y="31877"/>
              </a:cxn>
              <a:cxn ang="0">
                <a:pos x="331787" y="79692"/>
              </a:cxn>
              <a:cxn ang="0">
                <a:pos x="325406" y="103600"/>
              </a:cxn>
              <a:cxn ang="0">
                <a:pos x="319026" y="103600"/>
              </a:cxn>
              <a:cxn ang="0">
                <a:pos x="248840" y="183292"/>
              </a:cxn>
              <a:cxn ang="0">
                <a:pos x="146752" y="262985"/>
              </a:cxn>
              <a:cxn ang="0">
                <a:pos x="159513" y="270954"/>
              </a:cxn>
              <a:cxn ang="0">
                <a:pos x="172274" y="294862"/>
              </a:cxn>
              <a:cxn ang="0">
                <a:pos x="165893" y="302831"/>
              </a:cxn>
              <a:cxn ang="0">
                <a:pos x="44663" y="318770"/>
              </a:cxn>
              <a:cxn ang="0">
                <a:pos x="38283" y="382524"/>
              </a:cxn>
              <a:cxn ang="0">
                <a:pos x="38283" y="382524"/>
              </a:cxn>
              <a:cxn ang="0">
                <a:pos x="70185" y="382524"/>
              </a:cxn>
              <a:cxn ang="0">
                <a:pos x="76566" y="390493"/>
              </a:cxn>
              <a:cxn ang="0">
                <a:pos x="70185" y="398462"/>
              </a:cxn>
              <a:cxn ang="0">
                <a:pos x="31902" y="398462"/>
              </a:cxn>
              <a:cxn ang="0">
                <a:pos x="25522" y="398462"/>
              </a:cxn>
              <a:cxn ang="0">
                <a:pos x="25522" y="398462"/>
              </a:cxn>
              <a:cxn ang="0">
                <a:pos x="12761" y="390493"/>
              </a:cxn>
              <a:cxn ang="0">
                <a:pos x="25522" y="302831"/>
              </a:cxn>
              <a:cxn ang="0">
                <a:pos x="114849" y="398462"/>
              </a:cxn>
              <a:cxn ang="0">
                <a:pos x="114849" y="398462"/>
              </a:cxn>
              <a:cxn ang="0">
                <a:pos x="242460" y="398462"/>
              </a:cxn>
              <a:cxn ang="0">
                <a:pos x="248840" y="390493"/>
              </a:cxn>
              <a:cxn ang="0">
                <a:pos x="242460" y="382524"/>
              </a:cxn>
              <a:cxn ang="0">
                <a:pos x="114849" y="382524"/>
              </a:cxn>
              <a:cxn ang="0">
                <a:pos x="108468" y="390493"/>
              </a:cxn>
              <a:cxn ang="0">
                <a:pos x="114849" y="398462"/>
              </a:cxn>
              <a:cxn ang="0">
                <a:pos x="44663" y="286893"/>
              </a:cxn>
              <a:cxn ang="0">
                <a:pos x="44663" y="286893"/>
              </a:cxn>
              <a:cxn ang="0">
                <a:pos x="127610" y="286893"/>
              </a:cxn>
              <a:cxn ang="0">
                <a:pos x="108468" y="262985"/>
              </a:cxn>
              <a:cxn ang="0">
                <a:pos x="121230" y="231108"/>
              </a:cxn>
              <a:cxn ang="0">
                <a:pos x="229699" y="167354"/>
              </a:cxn>
              <a:cxn ang="0">
                <a:pos x="299884" y="79692"/>
              </a:cxn>
              <a:cxn ang="0">
                <a:pos x="133991" y="143446"/>
              </a:cxn>
              <a:cxn ang="0">
                <a:pos x="121230" y="151415"/>
              </a:cxn>
              <a:cxn ang="0">
                <a:pos x="108468" y="135477"/>
              </a:cxn>
              <a:cxn ang="0">
                <a:pos x="114849" y="87661"/>
              </a:cxn>
              <a:cxn ang="0">
                <a:pos x="89327" y="119538"/>
              </a:cxn>
              <a:cxn ang="0">
                <a:pos x="82946" y="191262"/>
              </a:cxn>
              <a:cxn ang="0">
                <a:pos x="76566" y="207200"/>
              </a:cxn>
              <a:cxn ang="0">
                <a:pos x="63805" y="207200"/>
              </a:cxn>
              <a:cxn ang="0">
                <a:pos x="44663" y="175323"/>
              </a:cxn>
              <a:cxn ang="0">
                <a:pos x="44663" y="286893"/>
              </a:cxn>
            </a:cxnLst>
            <a:rect l="0" t="0" r="0" b="0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71"/>
          <p:cNvSpPr>
            <a:spLocks noEditPoints="1"/>
          </p:cNvSpPr>
          <p:nvPr/>
        </p:nvSpPr>
        <p:spPr>
          <a:xfrm>
            <a:off x="3384550" y="3565525"/>
            <a:ext cx="274638" cy="268288"/>
          </a:xfrm>
          <a:custGeom>
            <a:avLst/>
            <a:gdLst/>
            <a:ahLst/>
            <a:cxnLst>
              <a:cxn ang="0">
                <a:pos x="21125" y="203898"/>
              </a:cxn>
              <a:cxn ang="0">
                <a:pos x="31688" y="85852"/>
              </a:cxn>
              <a:cxn ang="0">
                <a:pos x="42251" y="80486"/>
              </a:cxn>
              <a:cxn ang="0">
                <a:pos x="47533" y="85852"/>
              </a:cxn>
              <a:cxn ang="0">
                <a:pos x="47533" y="85852"/>
              </a:cxn>
              <a:cxn ang="0">
                <a:pos x="47533" y="91217"/>
              </a:cxn>
              <a:cxn ang="0">
                <a:pos x="58096" y="69754"/>
              </a:cxn>
              <a:cxn ang="0">
                <a:pos x="110911" y="26828"/>
              </a:cxn>
              <a:cxn ang="0">
                <a:pos x="121474" y="32194"/>
              </a:cxn>
              <a:cxn ang="0">
                <a:pos x="121474" y="37560"/>
              </a:cxn>
              <a:cxn ang="0">
                <a:pos x="116192" y="53657"/>
              </a:cxn>
              <a:cxn ang="0">
                <a:pos x="169007" y="21463"/>
              </a:cxn>
              <a:cxn ang="0">
                <a:pos x="274637" y="53657"/>
              </a:cxn>
              <a:cxn ang="0">
                <a:pos x="269356" y="69754"/>
              </a:cxn>
              <a:cxn ang="0">
                <a:pos x="264074" y="69754"/>
              </a:cxn>
              <a:cxn ang="0">
                <a:pos x="205978" y="123412"/>
              </a:cxn>
              <a:cxn ang="0">
                <a:pos x="121474" y="177069"/>
              </a:cxn>
              <a:cxn ang="0">
                <a:pos x="132037" y="182435"/>
              </a:cxn>
              <a:cxn ang="0">
                <a:pos x="142600" y="198532"/>
              </a:cxn>
              <a:cxn ang="0">
                <a:pos x="137318" y="203898"/>
              </a:cxn>
              <a:cxn ang="0">
                <a:pos x="36970" y="214630"/>
              </a:cxn>
              <a:cxn ang="0">
                <a:pos x="31688" y="257556"/>
              </a:cxn>
              <a:cxn ang="0">
                <a:pos x="31688" y="257556"/>
              </a:cxn>
              <a:cxn ang="0">
                <a:pos x="58096" y="257556"/>
              </a:cxn>
              <a:cxn ang="0">
                <a:pos x="63377" y="262921"/>
              </a:cxn>
              <a:cxn ang="0">
                <a:pos x="58096" y="268287"/>
              </a:cxn>
              <a:cxn ang="0">
                <a:pos x="26407" y="268287"/>
              </a:cxn>
              <a:cxn ang="0">
                <a:pos x="21125" y="268287"/>
              </a:cxn>
              <a:cxn ang="0">
                <a:pos x="21125" y="268287"/>
              </a:cxn>
              <a:cxn ang="0">
                <a:pos x="10562" y="262921"/>
              </a:cxn>
              <a:cxn ang="0">
                <a:pos x="21125" y="203898"/>
              </a:cxn>
              <a:cxn ang="0">
                <a:pos x="95066" y="268287"/>
              </a:cxn>
              <a:cxn ang="0">
                <a:pos x="95066" y="268287"/>
              </a:cxn>
              <a:cxn ang="0">
                <a:pos x="200696" y="268287"/>
              </a:cxn>
              <a:cxn ang="0">
                <a:pos x="205978" y="262921"/>
              </a:cxn>
              <a:cxn ang="0">
                <a:pos x="200696" y="257556"/>
              </a:cxn>
              <a:cxn ang="0">
                <a:pos x="95066" y="257556"/>
              </a:cxn>
              <a:cxn ang="0">
                <a:pos x="89785" y="262921"/>
              </a:cxn>
              <a:cxn ang="0">
                <a:pos x="95066" y="268287"/>
              </a:cxn>
              <a:cxn ang="0">
                <a:pos x="36970" y="193167"/>
              </a:cxn>
              <a:cxn ang="0">
                <a:pos x="36970" y="193167"/>
              </a:cxn>
              <a:cxn ang="0">
                <a:pos x="105629" y="193167"/>
              </a:cxn>
              <a:cxn ang="0">
                <a:pos x="89785" y="177069"/>
              </a:cxn>
              <a:cxn ang="0">
                <a:pos x="100348" y="155606"/>
              </a:cxn>
              <a:cxn ang="0">
                <a:pos x="190133" y="112680"/>
              </a:cxn>
              <a:cxn ang="0">
                <a:pos x="248230" y="53657"/>
              </a:cxn>
              <a:cxn ang="0">
                <a:pos x="110911" y="96583"/>
              </a:cxn>
              <a:cxn ang="0">
                <a:pos x="100348" y="101949"/>
              </a:cxn>
              <a:cxn ang="0">
                <a:pos x="89785" y="91217"/>
              </a:cxn>
              <a:cxn ang="0">
                <a:pos x="95066" y="59023"/>
              </a:cxn>
              <a:cxn ang="0">
                <a:pos x="73940" y="80486"/>
              </a:cxn>
              <a:cxn ang="0">
                <a:pos x="68659" y="128778"/>
              </a:cxn>
              <a:cxn ang="0">
                <a:pos x="63377" y="139509"/>
              </a:cxn>
              <a:cxn ang="0">
                <a:pos x="52814" y="139509"/>
              </a:cxn>
              <a:cxn ang="0">
                <a:pos x="36970" y="118046"/>
              </a:cxn>
              <a:cxn ang="0">
                <a:pos x="36970" y="193167"/>
              </a:cxn>
            </a:cxnLst>
            <a:rect l="0" t="0" r="0" b="0"/>
            <a:pathLst>
              <a:path w="52" h="50">
                <a:moveTo>
                  <a:pt x="4" y="38"/>
                </a:moveTo>
                <a:cubicBezTo>
                  <a:pt x="0" y="32"/>
                  <a:pt x="2" y="22"/>
                  <a:pt x="6" y="16"/>
                </a:cubicBezTo>
                <a:cubicBezTo>
                  <a:pt x="6" y="15"/>
                  <a:pt x="7" y="15"/>
                  <a:pt x="8" y="15"/>
                </a:cubicBezTo>
                <a:cubicBezTo>
                  <a:pt x="9" y="15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5"/>
                  <a:pt x="11" y="13"/>
                </a:cubicBezTo>
                <a:cubicBezTo>
                  <a:pt x="13" y="9"/>
                  <a:pt x="17" y="6"/>
                  <a:pt x="21" y="5"/>
                </a:cubicBezTo>
                <a:cubicBezTo>
                  <a:pt x="22" y="4"/>
                  <a:pt x="23" y="5"/>
                  <a:pt x="23" y="6"/>
                </a:cubicBezTo>
                <a:cubicBezTo>
                  <a:pt x="23" y="6"/>
                  <a:pt x="23" y="7"/>
                  <a:pt x="23" y="7"/>
                </a:cubicBezTo>
                <a:cubicBezTo>
                  <a:pt x="23" y="8"/>
                  <a:pt x="22" y="9"/>
                  <a:pt x="22" y="10"/>
                </a:cubicBezTo>
                <a:cubicBezTo>
                  <a:pt x="25" y="7"/>
                  <a:pt x="29" y="5"/>
                  <a:pt x="32" y="4"/>
                </a:cubicBezTo>
                <a:cubicBezTo>
                  <a:pt x="40" y="1"/>
                  <a:pt x="49" y="2"/>
                  <a:pt x="52" y="10"/>
                </a:cubicBezTo>
                <a:cubicBezTo>
                  <a:pt x="52" y="11"/>
                  <a:pt x="52" y="12"/>
                  <a:pt x="51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44" y="15"/>
                  <a:pt x="42" y="19"/>
                  <a:pt x="39" y="23"/>
                </a:cubicBezTo>
                <a:cubicBezTo>
                  <a:pt x="36" y="28"/>
                  <a:pt x="33" y="34"/>
                  <a:pt x="23" y="33"/>
                </a:cubicBezTo>
                <a:cubicBezTo>
                  <a:pt x="23" y="34"/>
                  <a:pt x="24" y="34"/>
                  <a:pt x="25" y="34"/>
                </a:cubicBezTo>
                <a:cubicBezTo>
                  <a:pt x="26" y="35"/>
                  <a:pt x="27" y="36"/>
                  <a:pt x="27" y="37"/>
                </a:cubicBezTo>
                <a:cubicBezTo>
                  <a:pt x="27" y="37"/>
                  <a:pt x="26" y="38"/>
                  <a:pt x="26" y="38"/>
                </a:cubicBezTo>
                <a:cubicBezTo>
                  <a:pt x="21" y="41"/>
                  <a:pt x="12" y="43"/>
                  <a:pt x="7" y="40"/>
                </a:cubicBezTo>
                <a:cubicBezTo>
                  <a:pt x="6" y="42"/>
                  <a:pt x="5" y="44"/>
                  <a:pt x="6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8"/>
                  <a:pt x="12" y="48"/>
                  <a:pt x="12" y="49"/>
                </a:cubicBezTo>
                <a:cubicBezTo>
                  <a:pt x="12" y="50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0"/>
                  <a:pt x="2" y="49"/>
                  <a:pt x="2" y="49"/>
                </a:cubicBezTo>
                <a:cubicBezTo>
                  <a:pt x="1" y="43"/>
                  <a:pt x="3" y="40"/>
                  <a:pt x="4" y="38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50"/>
                  <a:pt x="39" y="50"/>
                  <a:pt x="39" y="49"/>
                </a:cubicBezTo>
                <a:cubicBezTo>
                  <a:pt x="39" y="48"/>
                  <a:pt x="39" y="48"/>
                  <a:pt x="3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50"/>
                  <a:pt x="17" y="50"/>
                  <a:pt x="18" y="50"/>
                </a:cubicBezTo>
                <a:close/>
                <a:moveTo>
                  <a:pt x="7" y="36"/>
                </a:moveTo>
                <a:cubicBezTo>
                  <a:pt x="7" y="36"/>
                  <a:pt x="7" y="36"/>
                  <a:pt x="7" y="36"/>
                </a:cubicBezTo>
                <a:cubicBezTo>
                  <a:pt x="10" y="39"/>
                  <a:pt x="17" y="37"/>
                  <a:pt x="20" y="36"/>
                </a:cubicBezTo>
                <a:cubicBezTo>
                  <a:pt x="18" y="35"/>
                  <a:pt x="17" y="34"/>
                  <a:pt x="17" y="33"/>
                </a:cubicBezTo>
                <a:cubicBezTo>
                  <a:pt x="16" y="32"/>
                  <a:pt x="16" y="29"/>
                  <a:pt x="19" y="29"/>
                </a:cubicBezTo>
                <a:cubicBezTo>
                  <a:pt x="30" y="31"/>
                  <a:pt x="33" y="26"/>
                  <a:pt x="36" y="21"/>
                </a:cubicBezTo>
                <a:cubicBezTo>
                  <a:pt x="38" y="17"/>
                  <a:pt x="41" y="12"/>
                  <a:pt x="47" y="10"/>
                </a:cubicBezTo>
                <a:cubicBezTo>
                  <a:pt x="41" y="0"/>
                  <a:pt x="24" y="11"/>
                  <a:pt x="21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7" y="18"/>
                  <a:pt x="17" y="17"/>
                </a:cubicBezTo>
                <a:cubicBezTo>
                  <a:pt x="17" y="17"/>
                  <a:pt x="17" y="15"/>
                  <a:pt x="18" y="11"/>
                </a:cubicBezTo>
                <a:cubicBezTo>
                  <a:pt x="17" y="12"/>
                  <a:pt x="15" y="14"/>
                  <a:pt x="14" y="15"/>
                </a:cubicBezTo>
                <a:cubicBezTo>
                  <a:pt x="13" y="18"/>
                  <a:pt x="12" y="21"/>
                  <a:pt x="13" y="24"/>
                </a:cubicBezTo>
                <a:cubicBezTo>
                  <a:pt x="13" y="25"/>
                  <a:pt x="13" y="26"/>
                  <a:pt x="12" y="26"/>
                </a:cubicBezTo>
                <a:cubicBezTo>
                  <a:pt x="11" y="27"/>
                  <a:pt x="10" y="27"/>
                  <a:pt x="10" y="26"/>
                </a:cubicBezTo>
                <a:cubicBezTo>
                  <a:pt x="9" y="24"/>
                  <a:pt x="8" y="23"/>
                  <a:pt x="7" y="22"/>
                </a:cubicBezTo>
                <a:cubicBezTo>
                  <a:pt x="5" y="26"/>
                  <a:pt x="5" y="32"/>
                  <a:pt x="7" y="36"/>
                </a:cubicBezTo>
                <a:close/>
              </a:path>
            </a:pathLst>
          </a:custGeom>
          <a:solidFill>
            <a:srgbClr val="DFEBE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8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8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3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3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9" grpId="0"/>
      <p:bldP spid="30" grpId="0"/>
      <p:bldP spid="31" grpId="0" bldLvl="0" animBg="1"/>
      <p:bldP spid="3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60325" y="460375"/>
            <a:ext cx="8296275" cy="3970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farthest distance in the world is when i stand </a:t>
            </a:r>
          </a:p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front of you,</a:t>
            </a:r>
          </a:p>
          <a:p>
            <a:pPr algn="ctr"/>
            <a:r>
              <a:rPr lang="en-US" altLang="zh-CN" sz="4400" b="1" dirty="0">
                <a:latin typeface="Calibri" panose="020F0502020204030204" pitchFamily="34" charset="0"/>
                <a:ea typeface="宋体" panose="02010600030101010101" pitchFamily="2" charset="-122"/>
              </a:rPr>
              <a:t>while you are playing with your dam* cellphone!</a:t>
            </a:r>
          </a:p>
          <a:p>
            <a:pPr algn="ctr"/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5" descr="d1eb8b36a89ef899589e9bbdf44eddf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5" y="3067050"/>
            <a:ext cx="2414588" cy="155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718587">
            <a:off x="3168650" y="1690688"/>
            <a:ext cx="265113" cy="265113"/>
          </a:xfrm>
          <a:prstGeom prst="ellipse">
            <a:avLst/>
          </a:prstGeom>
          <a:solidFill>
            <a:srgbClr val="8D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718587">
            <a:off x="3076575" y="1374775"/>
            <a:ext cx="219075" cy="219075"/>
          </a:xfrm>
          <a:prstGeom prst="ellipse">
            <a:avLst/>
          </a:prstGeom>
          <a:solidFill>
            <a:srgbClr val="DF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rot="1718587">
            <a:off x="2698750" y="2198688"/>
            <a:ext cx="114300" cy="112713"/>
          </a:xfrm>
          <a:prstGeom prst="ellipse">
            <a:avLst/>
          </a:prstGeom>
          <a:solidFill>
            <a:srgbClr val="BAD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pic>
        <p:nvPicPr>
          <p:cNvPr id="6" name="图片 5" descr="1695836390a88eb76d34dffda8c038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4" y="347344"/>
            <a:ext cx="6891655" cy="3876675"/>
          </a:xfrm>
          <a:prstGeom prst="roundRect">
            <a:avLst/>
          </a:prstGeom>
        </p:spPr>
      </p:pic>
      <p:sp>
        <p:nvSpPr>
          <p:cNvPr id="22533" name="文本框 6"/>
          <p:cNvSpPr txBox="1"/>
          <p:nvPr/>
        </p:nvSpPr>
        <p:spPr>
          <a:xfrm>
            <a:off x="6550025" y="4284663"/>
            <a:ext cx="16684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Glory of kings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b3dec575a5eb70de53ed382a5a24810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9" y="328930"/>
            <a:ext cx="6073141" cy="3242945"/>
          </a:xfrm>
          <a:prstGeom prst="roundRect">
            <a:avLst/>
          </a:prstGeom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68468d639af2bde24145c023a50e4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381000"/>
            <a:ext cx="5730239" cy="3223260"/>
          </a:xfrm>
          <a:prstGeom prst="roundRect">
            <a:avLst/>
          </a:prstGeom>
        </p:spPr>
      </p:pic>
      <p:sp>
        <p:nvSpPr>
          <p:cNvPr id="26626" name="文本框 2"/>
          <p:cNvSpPr txBox="1"/>
          <p:nvPr/>
        </p:nvSpPr>
        <p:spPr>
          <a:xfrm>
            <a:off x="1157605" y="3726180"/>
            <a:ext cx="87972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Sometimes, we don'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 fear the god same  opponent</a:t>
            </a: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but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the pig same teammate</a:t>
            </a: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3" name="图片 2" descr="500bff2d5db5ff465bd777597aad3bb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55" y="567690"/>
            <a:ext cx="2939415" cy="3036570"/>
          </a:xfrm>
          <a:prstGeom prst="ellipse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5088"/>
            <a:ext cx="5729288" cy="468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图片 2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80" y="1082902"/>
            <a:ext cx="5553075" cy="2967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1" descr="5ef17be24662bf6227d4b3e41382e5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88" y="1978025"/>
            <a:ext cx="4006850" cy="3074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4" name="图片 2" descr="81c890114d1c5dff161e689c195fd3b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103188"/>
            <a:ext cx="4051300" cy="3062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1" descr="d0f8a91080261ca9c84b77e30d0ef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808038"/>
            <a:ext cx="5326062" cy="3011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2" descr="2303ff2a31a8dd1e2000d95883de9d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7463"/>
            <a:ext cx="5083175" cy="5108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文本框 3"/>
          <p:cNvSpPr txBox="1"/>
          <p:nvPr/>
        </p:nvSpPr>
        <p:spPr>
          <a:xfrm>
            <a:off x="5095875" y="681038"/>
            <a:ext cx="3624263" cy="224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You don't let your teacher get ino your world,</a:t>
            </a:r>
          </a:p>
          <a:p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your teacher will let you go out !</a:t>
            </a:r>
          </a:p>
        </p:txBody>
      </p:sp>
      <p:pic>
        <p:nvPicPr>
          <p:cNvPr id="5" name="图片 4" descr="abbc0ae747ed60ccdeef52c32d7a7877"/>
          <p:cNvPicPr>
            <a:picLocks noChangeAspect="1"/>
          </p:cNvPicPr>
          <p:nvPr/>
        </p:nvPicPr>
        <p:blipFill>
          <a:blip r:embed="rId3"/>
          <a:srcRect l="-1191" t="12748" r="10388" b="-6991"/>
          <a:stretch>
            <a:fillRect/>
          </a:stretch>
        </p:blipFill>
        <p:spPr>
          <a:xfrm>
            <a:off x="5895975" y="2837815"/>
            <a:ext cx="2824479" cy="2167254"/>
          </a:xfrm>
          <a:prstGeom prst="teardrop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2"/>
          <p:cNvSpPr txBox="1"/>
          <p:nvPr/>
        </p:nvSpPr>
        <p:spPr>
          <a:xfrm>
            <a:off x="1414463" y="1042988"/>
            <a:ext cx="7186295" cy="30460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800" b="1">
                <a:solidFill>
                  <a:srgbClr val="FFFF00"/>
                </a:solidFill>
                <a:latin typeface="华文隶书" panose="02010800040101010101" charset="-122"/>
                <a:ea typeface="华文隶书" panose="02010800040101010101" charset="-122"/>
              </a:rPr>
              <a:t>Change our bad lifestyle;</a:t>
            </a:r>
          </a:p>
          <a:p>
            <a:r>
              <a:rPr lang="en-US" altLang="zh-CN" sz="4800" b="1">
                <a:solidFill>
                  <a:srgbClr val="FFFF00"/>
                </a:solidFill>
                <a:latin typeface="华文隶书" panose="02010800040101010101" charset="-122"/>
                <a:ea typeface="华文隶书" panose="02010800040101010101" charset="-122"/>
              </a:rPr>
              <a:t>Don't put too much time on it;</a:t>
            </a:r>
          </a:p>
          <a:p>
            <a:r>
              <a:rPr lang="en-US" altLang="zh-CN" sz="4800" b="1">
                <a:solidFill>
                  <a:srgbClr val="FFFF00"/>
                </a:solidFill>
                <a:latin typeface="华文隶书" panose="02010800040101010101" charset="-122"/>
                <a:ea typeface="华文隶书" panose="02010800040101010101" charset="-122"/>
              </a:rPr>
              <a:t>Get back of our intresting times.</a:t>
            </a:r>
          </a:p>
          <a:p>
            <a:r>
              <a:rPr lang="en-US" altLang="zh-CN" sz="4800" b="1">
                <a:solidFill>
                  <a:srgbClr val="FFFF00"/>
                </a:solidFill>
                <a:latin typeface="华文隶书" panose="02010800040101010101" charset="-122"/>
                <a:ea typeface="华文隶书" panose="02010800040101010101" charset="-122"/>
              </a:rPr>
              <a:t>Go back to old times.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f56ecaaa6e2a8175100349850feb89f"/>
          <p:cNvPicPr>
            <a:picLocks noChangeAspect="1"/>
          </p:cNvPicPr>
          <p:nvPr/>
        </p:nvPicPr>
        <p:blipFill>
          <a:blip r:embed="rId2"/>
          <a:srcRect b="16578"/>
          <a:stretch>
            <a:fillRect/>
          </a:stretch>
        </p:blipFill>
        <p:spPr>
          <a:xfrm>
            <a:off x="-2274331" y="-431332"/>
            <a:ext cx="11286136" cy="6006164"/>
          </a:xfrm>
          <a:prstGeom prst="roundRect">
            <a:avLst/>
          </a:prstGeom>
        </p:spPr>
      </p:pic>
      <p:sp>
        <p:nvSpPr>
          <p:cNvPr id="32770" name="文本框 2"/>
          <p:cNvSpPr txBox="1"/>
          <p:nvPr/>
        </p:nvSpPr>
        <p:spPr>
          <a:xfrm>
            <a:off x="1111718" y="1301532"/>
            <a:ext cx="5402029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solidFill>
                  <a:srgbClr val="FFFF00"/>
                </a:solidFill>
                <a:latin typeface="Buxton Sketch" panose="03080500000500000004" charset="0"/>
                <a:ea typeface="宋体" panose="02010600030101010101" pitchFamily="2" charset="-122"/>
              </a:rPr>
              <a:t>Keep your head up   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22325" y="444500"/>
            <a:ext cx="2328863" cy="1146175"/>
          </a:xfrm>
          <a:prstGeom prst="rect">
            <a:avLst/>
          </a:prstGeom>
          <a:noFill/>
          <a:ln>
            <a:solidFill>
              <a:srgbClr val="DFE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A4827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3138" y="693738"/>
            <a:ext cx="2027237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532313" y="1800225"/>
            <a:ext cx="34940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Phenomenon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89488" y="2744788"/>
            <a:ext cx="31035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DFE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8475" y="3657600"/>
            <a:ext cx="41132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Suggestions</a:t>
            </a:r>
          </a:p>
        </p:txBody>
      </p:sp>
      <p:sp>
        <p:nvSpPr>
          <p:cNvPr id="37" name="椭圆 36"/>
          <p:cNvSpPr/>
          <p:nvPr/>
        </p:nvSpPr>
        <p:spPr>
          <a:xfrm>
            <a:off x="3779838" y="1798638"/>
            <a:ext cx="434975" cy="434975"/>
          </a:xfrm>
          <a:prstGeom prst="ellipse">
            <a:avLst/>
          </a:prstGeom>
          <a:solidFill>
            <a:srgbClr val="8D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kumimoji="1" lang="en-US" altLang="zh-CN" sz="2100" b="1" strike="noStrike" noProof="1">
                <a:solidFill>
                  <a:schemeClr val="bg1"/>
                </a:solidFill>
              </a:rPr>
              <a:t>1</a:t>
            </a:r>
            <a:endParaRPr kumimoji="1" lang="zh-CN" altLang="en-US" sz="2100" b="1" strike="noStrike" noProof="1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354513" y="2744788"/>
            <a:ext cx="434975" cy="434975"/>
          </a:xfrm>
          <a:prstGeom prst="ellipse">
            <a:avLst/>
          </a:prstGeom>
          <a:solidFill>
            <a:srgbClr val="DFC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kumimoji="1" lang="en-US" altLang="zh-CN" sz="2100" b="1" strike="noStrike" noProof="1">
                <a:solidFill>
                  <a:schemeClr val="bg1"/>
                </a:solidFill>
              </a:rPr>
              <a:t>2</a:t>
            </a:r>
            <a:endParaRPr kumimoji="1" lang="zh-CN" altLang="en-US" sz="2100" b="1" strike="noStrike" noProof="1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843463" y="3670300"/>
            <a:ext cx="434975" cy="434975"/>
          </a:xfrm>
          <a:prstGeom prst="ellipse">
            <a:avLst/>
          </a:prstGeom>
          <a:solidFill>
            <a:srgbClr val="7AB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kumimoji="1" lang="en-US" altLang="zh-CN" sz="2100" b="1" strike="noStrike" noProof="1">
                <a:solidFill>
                  <a:schemeClr val="bg1"/>
                </a:solidFill>
              </a:rPr>
              <a:t>3</a:t>
            </a:r>
            <a:endParaRPr kumimoji="1" lang="zh-CN" altLang="en-US" sz="21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/>
      <p:bldP spid="31" grpId="0"/>
      <p:bldP spid="32" grpId="0"/>
      <p:bldP spid="35" grpId="0"/>
      <p:bldP spid="37" grpId="0" bldLvl="0" animBg="1"/>
      <p:bldP spid="38" grpId="0" bldLvl="0" animBg="1"/>
      <p:bldP spid="3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8669" y="1972310"/>
            <a:ext cx="5026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auto"/>
            <a:r>
              <a:rPr lang="en-US" altLang="zh-CN" sz="7200" b="1" strike="noStrike" noProof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Bai le ge bai!</a:t>
            </a:r>
            <a:endParaRPr lang="en-US" altLang="zh-CN" sz="7200" b="1" strike="noStrike" noProof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图片 3" descr="u=1796343303,3376982771&amp;fm=27&amp;gp=0"/>
          <p:cNvPicPr>
            <a:picLocks noChangeAspect="1"/>
          </p:cNvPicPr>
          <p:nvPr/>
        </p:nvPicPr>
        <p:blipFill>
          <a:blip r:embed="rId2"/>
          <a:srcRect l="9514" t="9530" r="14115" b="3211"/>
          <a:stretch>
            <a:fillRect/>
          </a:stretch>
        </p:blipFill>
        <p:spPr>
          <a:xfrm>
            <a:off x="6978015" y="3237865"/>
            <a:ext cx="1707513" cy="1604645"/>
          </a:xfrm>
          <a:prstGeom prst="ellipse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b69ea6a02b46c0329d9524c13f805f"/>
          <p:cNvPicPr>
            <a:picLocks noChangeAspect="1"/>
          </p:cNvPicPr>
          <p:nvPr/>
        </p:nvPicPr>
        <p:blipFill>
          <a:blip r:embed="rId2"/>
          <a:srcRect l="2714" t="4135" r="-2714" b="-4135"/>
          <a:stretch>
            <a:fillRect/>
          </a:stretch>
        </p:blipFill>
        <p:spPr>
          <a:xfrm>
            <a:off x="792480" y="303529"/>
            <a:ext cx="7166610" cy="3757930"/>
          </a:xfrm>
          <a:prstGeom prst="hexagon">
            <a:avLst/>
          </a:prstGeom>
        </p:spPr>
      </p:pic>
      <p:sp>
        <p:nvSpPr>
          <p:cNvPr id="11266" name="文本框 2"/>
          <p:cNvSpPr txBox="1"/>
          <p:nvPr/>
        </p:nvSpPr>
        <p:spPr>
          <a:xfrm>
            <a:off x="5638800" y="4119563"/>
            <a:ext cx="3135313" cy="1444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Hometown</a:t>
            </a:r>
          </a:p>
          <a:p>
            <a:endParaRPr lang="en-US" altLang="zh-CN" sz="4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718587">
            <a:off x="3168650" y="1690688"/>
            <a:ext cx="265113" cy="265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718587">
            <a:off x="3076575" y="1374775"/>
            <a:ext cx="219075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rot="1718587">
            <a:off x="2698750" y="2198688"/>
            <a:ext cx="114300" cy="1127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 rot="1718587">
            <a:off x="2622550" y="1581150"/>
            <a:ext cx="419100" cy="41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015" strike="noStrike" noProof="1">
              <a:solidFill>
                <a:srgbClr val="DFEBE2"/>
              </a:solidFill>
            </a:endParaRPr>
          </a:p>
        </p:txBody>
      </p:sp>
      <p:pic>
        <p:nvPicPr>
          <p:cNvPr id="6" name="图片 5" descr="50e7c2b9e4ad169ffb48b97817a66ca3"/>
          <p:cNvPicPr>
            <a:picLocks noChangeAspect="1"/>
          </p:cNvPicPr>
          <p:nvPr/>
        </p:nvPicPr>
        <p:blipFill>
          <a:blip r:embed="rId3"/>
          <a:srcRect l="2525" t="-4691" r="-2525" b="4691"/>
          <a:stretch>
            <a:fillRect/>
          </a:stretch>
        </p:blipFill>
        <p:spPr>
          <a:xfrm>
            <a:off x="933450" y="284479"/>
            <a:ext cx="6597015" cy="3942080"/>
          </a:xfrm>
          <a:prstGeom prst="ellipse">
            <a:avLst/>
          </a:prstGeom>
        </p:spPr>
      </p:pic>
      <p:sp>
        <p:nvSpPr>
          <p:cNvPr id="12294" name="文本框 6"/>
          <p:cNvSpPr txBox="1"/>
          <p:nvPr/>
        </p:nvSpPr>
        <p:spPr>
          <a:xfrm>
            <a:off x="6396038" y="3927475"/>
            <a:ext cx="26035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Parents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96850659a38dd0334cad6d280c923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19" y="275590"/>
            <a:ext cx="5765800" cy="3841113"/>
          </a:xfrm>
          <a:prstGeom prst="roundRect">
            <a:avLst/>
          </a:prstGeom>
        </p:spPr>
      </p:pic>
      <p:sp>
        <p:nvSpPr>
          <p:cNvPr id="14338" name="文本框 2"/>
          <p:cNvSpPr txBox="1"/>
          <p:nvPr/>
        </p:nvSpPr>
        <p:spPr>
          <a:xfrm>
            <a:off x="6416675" y="4116388"/>
            <a:ext cx="21939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Friends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2a84becdb4ef2b94e4d5103e6c2991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69" y="119378"/>
            <a:ext cx="5160010" cy="4091307"/>
          </a:xfrm>
          <a:prstGeom prst="heart">
            <a:avLst/>
          </a:prstGeom>
        </p:spPr>
      </p:pic>
      <p:sp>
        <p:nvSpPr>
          <p:cNvPr id="15362" name="文本框 2"/>
          <p:cNvSpPr txBox="1"/>
          <p:nvPr/>
        </p:nvSpPr>
        <p:spPr>
          <a:xfrm>
            <a:off x="4592638" y="3586163"/>
            <a:ext cx="262413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Pets</a:t>
            </a:r>
          </a:p>
        </p:txBody>
      </p:sp>
      <p:sp>
        <p:nvSpPr>
          <p:cNvPr id="5" name="矩形 4"/>
          <p:cNvSpPr/>
          <p:nvPr/>
        </p:nvSpPr>
        <p:spPr>
          <a:xfrm>
            <a:off x="5783260" y="2387600"/>
            <a:ext cx="3236596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auto"/>
            <a:r>
              <a:rPr lang="en-US" altLang="zh-CN" sz="72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So on ...</a:t>
            </a:r>
            <a:endParaRPr lang="en-US" altLang="zh-CN" sz="72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" descr="2a1d8576b87a2c217d2fcffefa77e5a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55575"/>
            <a:ext cx="5391150" cy="3608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文本框 6"/>
          <p:cNvSpPr txBox="1"/>
          <p:nvPr/>
        </p:nvSpPr>
        <p:spPr>
          <a:xfrm>
            <a:off x="3873500" y="4016375"/>
            <a:ext cx="39782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800">
                <a:latin typeface="Calibri" panose="020F0502020204030204" pitchFamily="34" charset="0"/>
                <a:ea typeface="宋体" panose="02010600030101010101" pitchFamily="2" charset="-122"/>
              </a:rPr>
              <a:t>Smart Phone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/>
          <p:cNvSpPr>
            <a:spLocks noGrp="1"/>
          </p:cNvSpPr>
          <p:nvPr>
            <p:ph type="title"/>
          </p:nvPr>
        </p:nvSpPr>
        <p:spPr>
          <a:xfrm>
            <a:off x="628650" y="315913"/>
            <a:ext cx="7886700" cy="247650"/>
          </a:xfrm>
          <a:ln/>
        </p:spPr>
        <p:txBody>
          <a:bodyPr lIns="91440" tIns="45720" rIns="91440" bIns="45720" anchor="ctr"/>
          <a:lstStyle/>
          <a:p>
            <a:pPr defTabSz="685800">
              <a:buNone/>
            </a:pPr>
            <a:r>
              <a:rPr lang="en-US" altLang="zh-CN" sz="18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+mj-ea"/>
                <a:cs typeface="+mj-cs"/>
              </a:rPr>
              <a:t>Basic Functions</a:t>
            </a:r>
          </a:p>
        </p:txBody>
      </p:sp>
      <p:pic>
        <p:nvPicPr>
          <p:cNvPr id="7" name="图片 6" descr="a270b37438e143a42026f26a94cee9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1265555"/>
            <a:ext cx="3640455" cy="1737995"/>
          </a:xfrm>
          <a:prstGeom prst="roundRect">
            <a:avLst/>
          </a:prstGeom>
        </p:spPr>
      </p:pic>
      <p:pic>
        <p:nvPicPr>
          <p:cNvPr id="17411" name="图片 7" descr="765e4f4127e580bcde57ae774cc061a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3063875"/>
            <a:ext cx="3228975" cy="173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2941f8285091a500e9e8aefaaf433a8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269" y="1235710"/>
            <a:ext cx="3227706" cy="1797685"/>
          </a:xfrm>
          <a:prstGeom prst="roundRect">
            <a:avLst/>
          </a:prstGeom>
        </p:spPr>
      </p:pic>
      <p:pic>
        <p:nvPicPr>
          <p:cNvPr id="10" name="图片 9" descr="48fb658804473bcf93e41d3fd36e99f3"/>
          <p:cNvPicPr>
            <a:picLocks noChangeAspect="1"/>
          </p:cNvPicPr>
          <p:nvPr/>
        </p:nvPicPr>
        <p:blipFill>
          <a:blip r:embed="rId6"/>
          <a:srcRect t="19853" b="35356"/>
          <a:stretch>
            <a:fillRect/>
          </a:stretch>
        </p:blipFill>
        <p:spPr>
          <a:xfrm>
            <a:off x="4509769" y="3003550"/>
            <a:ext cx="3354706" cy="1790700"/>
          </a:xfrm>
          <a:prstGeom prst="round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2"/>
          <p:cNvSpPr txBox="1"/>
          <p:nvPr/>
        </p:nvSpPr>
        <p:spPr>
          <a:xfrm>
            <a:off x="836613" y="681038"/>
            <a:ext cx="7065962" cy="3538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With the development of technology,</a:t>
            </a:r>
          </a:p>
          <a:p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People seem to can’t live without computer and smart phone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nce 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We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 don’t have smart phone at hand for a while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we 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seem to be lost and feel something miss in 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our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 life.</a:t>
            </a:r>
          </a:p>
          <a:p>
            <a:endParaRPr lang="zh-CN" altLang="en-US" sz="2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深灰色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6C8699"/>
      </a:accent1>
      <a:accent2>
        <a:srgbClr val="3E5C76"/>
      </a:accent2>
      <a:accent3>
        <a:srgbClr val="6C8699"/>
      </a:accent3>
      <a:accent4>
        <a:srgbClr val="3E5C76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186</Words>
  <Application>Microsoft Office PowerPoint</Application>
  <PresentationFormat>全屏显示(16:9)</PresentationFormat>
  <Paragraphs>43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Buxton Sketch</vt:lpstr>
      <vt:lpstr>华文隶书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QQ158698815</dc:creator>
  <cp:keywords>QQ158698815</cp:keywords>
  <cp:lastModifiedBy>张 苗苗</cp:lastModifiedBy>
  <cp:revision>97</cp:revision>
  <dcterms:created xsi:type="dcterms:W3CDTF">2016-04-18T02:19:00Z</dcterms:created>
  <dcterms:modified xsi:type="dcterms:W3CDTF">2020-02-24T01:37:08Z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