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D8D13-0E34-4A19-A388-E00919A26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22C42F-C829-4957-9F4F-743F8B500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732B9C-9A99-4F8D-B3C7-21F79148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E24D-4BBE-4635-9011-06379F2273E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30AD76-0C92-451C-B623-41BB0BA3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DF5F9DE-E0AE-4193-9C82-805F154F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B772-95E5-4C36-AA6E-74B38A2A4A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A431D-24E9-431E-81D2-95C0AF83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8342C25-7570-4505-93A0-F9BEC5B24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D93036-945F-47E7-A6D0-3CC57981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E24D-4BBE-4635-9011-06379F2273E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94973C-BE78-4B78-851B-60FD8EEE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D38B8E-C699-47EB-860B-AF9E4B11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B772-95E5-4C36-AA6E-74B38A2A4A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F51A81-9412-4122-B6A7-7B9A81F86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6E38A78-7DB5-4D65-8670-C9A1EFD82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5585BD-22B0-4D29-843A-178DB769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E24D-4BBE-4635-9011-06379F2273E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1F159C-716D-473A-A717-C8C94757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9077DE-20D6-48CC-8BD1-1D07D81D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B772-95E5-4C36-AA6E-74B38A2A4A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7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65F9A-8268-4B9E-811A-BC193FA9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5B3C35-C2F5-4AAF-8BD0-310A9722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170827-1017-4820-8C89-32C74F18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E24D-4BBE-4635-9011-06379F2273E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B1B14C-25BD-45C8-BF5F-368384FD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7137B6-5C51-4A94-969B-8C4596A8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B772-95E5-4C36-AA6E-74B38A2A4A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3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B5A3E-D33F-4989-BDC8-30D7676B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FCD0F92-D0D4-4642-AA9C-9181D64E7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0B65D4-FDCA-40E3-BAE9-BF92666C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E24D-4BBE-4635-9011-06379F2273E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3318DD7-AD21-42C3-89D3-3EF46123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7C75BA-9402-4E98-B214-C9FF6A75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B772-95E5-4C36-AA6E-74B38A2A4A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6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7232C-8EA2-4C35-9CA7-50AAC30E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D85764-BE34-4337-9C59-97D6731C2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49EEAA8-9482-45C1-AD48-BB55E53C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1D88C2C-F971-4E85-AC16-F8BC658F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E24D-4BBE-4635-9011-06379F2273E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F4EAD8D-5FD8-45E2-9EB9-D9F0ACD6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258C37D-4531-4B3E-96CF-FBD0ABB7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B772-95E5-4C36-AA6E-74B38A2A4A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3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186E3-9AC7-4D90-BC1C-951EF96C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C2D5B09-98ED-422C-8472-6198428E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1615EC3-6487-47C7-A9E8-030EE2288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0187CAD-5C53-4AB7-991E-81F6AD6EC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D1A9E86-3726-4155-B21B-E56929A85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30AAAB-02A0-42BF-AFF8-DC63A48C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E24D-4BBE-4635-9011-06379F2273E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F1B4C05-FAE7-4146-8887-54C68BBE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2E3A7F1-18B5-49F5-BFDE-73D5841F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B772-95E5-4C36-AA6E-74B38A2A4A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3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7E6B8-F361-47AC-99F1-F272F1F3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793B4D5-5FC9-4DF5-92EA-C8A20322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E24D-4BBE-4635-9011-06379F2273E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A1D343A-92D0-4F17-9899-BFD93B35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15056A-913B-4762-8564-A1764B6E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B772-95E5-4C36-AA6E-74B38A2A4A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3A365B5-50EE-45C9-B5B8-928D6CFD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E24D-4BBE-4635-9011-06379F2273E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C6A2603-7376-4EEC-8F4E-B49A444B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15FFCC4-48E4-4B31-973A-CD6C0004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B772-95E5-4C36-AA6E-74B38A2A4A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7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C8B31-635E-48DF-B3CF-E22FC113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E69B27-22C9-4A7E-B5E1-736A7549A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C519318-71B8-4BC1-A759-2ECA9E918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7062354-83AE-40A6-8BD6-71D08E78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E24D-4BBE-4635-9011-06379F2273E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CA79FC2-9D76-479C-81FB-804E4B0B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99AB42-3590-4084-B9C4-C117858F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B772-95E5-4C36-AA6E-74B38A2A4A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B0BB4-1511-4651-ACF4-952D65D1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51A1F6A-4BBF-45F4-B408-E1168DBEA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69553E2-3773-429A-92C5-7C6627B4B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4B90DF8-49A5-4330-B836-571D8A5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E24D-4BBE-4635-9011-06379F2273E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8D3EC0-4770-41B9-A990-EC96EFAC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B050C88-05A8-4AA1-A51C-38559AFA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B772-95E5-4C36-AA6E-74B38A2A4A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3CBE51E-31A2-4E6F-8AC8-660DB421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E6101B2-24E5-4AD2-9BEA-9662B9AED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777245-7C76-4B44-8281-CEA18C7CE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8E24D-4BBE-4635-9011-06379F2273E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4B29FCF-12B1-42C9-95B9-71640F3CA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606843E-0E3B-42A9-AE0C-A4EC51C1C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B772-95E5-4C36-AA6E-74B38A2A4A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E7078-7A88-451C-BB14-5A1E36D57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85"/>
            <a:ext cx="8991600" cy="1644306"/>
          </a:xfrm>
        </p:spPr>
        <p:txBody>
          <a:bodyPr/>
          <a:lstStyle/>
          <a:p>
            <a:r>
              <a:rPr lang="pt-PT" dirty="0"/>
              <a:t>Project Proposal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3F63E3-450F-46FC-B4AB-6750551A3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2433" y="1645591"/>
            <a:ext cx="7967134" cy="1239894"/>
          </a:xfrm>
        </p:spPr>
        <p:txBody>
          <a:bodyPr/>
          <a:lstStyle/>
          <a:p>
            <a:r>
              <a:rPr lang="pt-PT" dirty="0"/>
              <a:t>Traffic Signal Image Classification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ML </a:t>
            </a:r>
            <a:r>
              <a:rPr lang="pt-PT" dirty="0" err="1"/>
              <a:t>Models</a:t>
            </a:r>
            <a:endParaRPr lang="en-US" dirty="0"/>
          </a:p>
        </p:txBody>
      </p:sp>
      <p:pic>
        <p:nvPicPr>
          <p:cNvPr id="2050" name="Picture 2" descr="Faculdade de Ciências da Universidade de Lisboa">
            <a:extLst>
              <a:ext uri="{FF2B5EF4-FFF2-40B4-BE49-F238E27FC236}">
                <a16:creationId xmlns:a16="http://schemas.microsoft.com/office/drawing/2014/main" id="{3AB6FD61-5B6D-499A-98D3-CB720327A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7163" cy="16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34D0D11-5B0D-4FD0-8243-9B897171C85D}"/>
              </a:ext>
            </a:extLst>
          </p:cNvPr>
          <p:cNvSpPr txBox="1"/>
          <p:nvPr/>
        </p:nvSpPr>
        <p:spPr>
          <a:xfrm>
            <a:off x="8072134" y="6488668"/>
            <a:ext cx="417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João Faia, nº 47051, Tomás </a:t>
            </a:r>
            <a:r>
              <a:rPr lang="pt-PT" dirty="0" err="1"/>
              <a:t>Oom</a:t>
            </a:r>
            <a:r>
              <a:rPr lang="pt-PT" dirty="0"/>
              <a:t>, nº 59447</a:t>
            </a:r>
            <a:endParaRPr lang="en-US" dirty="0"/>
          </a:p>
        </p:txBody>
      </p:sp>
      <p:pic>
        <p:nvPicPr>
          <p:cNvPr id="7" name="Marcador de Posição de Conteúdo 4">
            <a:extLst>
              <a:ext uri="{FF2B5EF4-FFF2-40B4-BE49-F238E27FC236}">
                <a16:creationId xmlns:a16="http://schemas.microsoft.com/office/drawing/2014/main" id="{242E0E5A-DBEE-46DA-B1F9-F4991DB64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" y="2270750"/>
            <a:ext cx="4024732" cy="3277731"/>
          </a:xfrm>
          <a:prstGeom prst="rect">
            <a:avLst/>
          </a:prstGeom>
          <a:effectLst>
            <a:outerShdw dir="7200000" sx="95000" sy="95000" algn="ctr" rotWithShape="0">
              <a:srgbClr val="000000">
                <a:alpha val="94000"/>
              </a:srgbClr>
            </a:outerShdw>
            <a:reflection endPos="0" dist="50800" dir="5400000" sy="-100000" algn="bl" rotWithShape="0"/>
            <a:softEdge rad="38100"/>
          </a:effectLst>
        </p:spPr>
      </p:pic>
      <p:sp>
        <p:nvSpPr>
          <p:cNvPr id="5" name="AutoShape 6" descr="index">
            <a:extLst>
              <a:ext uri="{FF2B5EF4-FFF2-40B4-BE49-F238E27FC236}">
                <a16:creationId xmlns:a16="http://schemas.microsoft.com/office/drawing/2014/main" id="{C693BCE1-FDD1-4EC9-8619-E3E8702937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index">
            <a:extLst>
              <a:ext uri="{FF2B5EF4-FFF2-40B4-BE49-F238E27FC236}">
                <a16:creationId xmlns:a16="http://schemas.microsoft.com/office/drawing/2014/main" id="{6E4A8BDA-D633-4457-8045-8D44C2C39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33" y="2270750"/>
            <a:ext cx="4024731" cy="3277732"/>
          </a:xfrm>
          <a:prstGeom prst="rect">
            <a:avLst/>
          </a:prstGeom>
          <a:noFill/>
          <a:effectLst>
            <a:outerShdw dir="7200000" sx="95000" sy="95000" algn="ctr" rotWithShape="0">
              <a:srgbClr val="000000">
                <a:alpha val="94000"/>
              </a:srgbClr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A7F8CAD-6AB9-4941-952A-F1664DDEC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047" y="2270749"/>
            <a:ext cx="3857879" cy="327773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98E6F2C-E930-1A46-B9B7-2E6EC09DF78E}"/>
              </a:ext>
            </a:extLst>
          </p:cNvPr>
          <p:cNvSpPr txBox="1"/>
          <p:nvPr/>
        </p:nvSpPr>
        <p:spPr>
          <a:xfrm>
            <a:off x="3043818" y="5649241"/>
            <a:ext cx="610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Dataset: GTSRB - German Traffic Sign Recognition Benchmark</a:t>
            </a:r>
          </a:p>
        </p:txBody>
      </p:sp>
    </p:spTree>
    <p:extLst>
      <p:ext uri="{BB962C8B-B14F-4D97-AF65-F5344CB8AC3E}">
        <p14:creationId xmlns:p14="http://schemas.microsoft.com/office/powerpoint/2010/main" val="118652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EA2CE-73E1-4488-8474-D14D3FC6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45" y="220456"/>
            <a:ext cx="1982334" cy="1325563"/>
          </a:xfrm>
        </p:spPr>
        <p:txBody>
          <a:bodyPr>
            <a:normAutofit/>
          </a:bodyPr>
          <a:lstStyle/>
          <a:p>
            <a:r>
              <a:rPr lang="pt-PT" sz="6000" dirty="0" err="1"/>
              <a:t>How</a:t>
            </a:r>
            <a:r>
              <a:rPr lang="pt-PT" sz="6000" dirty="0"/>
              <a:t>?</a:t>
            </a:r>
            <a:endParaRPr lang="en-US" sz="6000" dirty="0"/>
          </a:p>
        </p:txBody>
      </p:sp>
      <p:pic>
        <p:nvPicPr>
          <p:cNvPr id="1028" name="Picture 4" descr="https://miro.medium.com/v2/resize:fit:700/1*vkQ0hXDaQv57sALXAJquxA.jpeg">
            <a:extLst>
              <a:ext uri="{FF2B5EF4-FFF2-40B4-BE49-F238E27FC236}">
                <a16:creationId xmlns:a16="http://schemas.microsoft.com/office/drawing/2014/main" id="{CA3CF9F7-9F5E-4042-BF0B-6CAB619F6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432" y="1090185"/>
            <a:ext cx="4294661" cy="144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ras vs TensorFlow vs PyTorch: Diferencias clave entre frameworks de Deep  Learning">
            <a:extLst>
              <a:ext uri="{FF2B5EF4-FFF2-40B4-BE49-F238E27FC236}">
                <a16:creationId xmlns:a16="http://schemas.microsoft.com/office/drawing/2014/main" id="{F2DEE2E4-52C9-4E00-B09D-0EAD22971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692" y="1"/>
            <a:ext cx="1375508" cy="81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0577541-7DDF-4175-BCB9-712AB615B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11" y="2876441"/>
            <a:ext cx="3668858" cy="1829074"/>
          </a:xfrm>
          <a:prstGeom prst="rect">
            <a:avLst/>
          </a:prstGeom>
        </p:spPr>
      </p:pic>
      <p:pic>
        <p:nvPicPr>
          <p:cNvPr id="1032" name="Picture 8" descr="Ensemble Models: What Are They and When Should You Use Them? | Built In">
            <a:extLst>
              <a:ext uri="{FF2B5EF4-FFF2-40B4-BE49-F238E27FC236}">
                <a16:creationId xmlns:a16="http://schemas.microsoft.com/office/drawing/2014/main" id="{B19276F0-2593-40D2-982B-CABC2376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432" y="5043858"/>
            <a:ext cx="4029623" cy="16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 descr="Uma imagem com gráfico&#10;&#10;Descrição gerada automaticamente">
            <a:extLst>
              <a:ext uri="{FF2B5EF4-FFF2-40B4-BE49-F238E27FC236}">
                <a16:creationId xmlns:a16="http://schemas.microsoft.com/office/drawing/2014/main" id="{5146752F-ADFF-45DA-B695-8739C0B0C00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29" y="3270556"/>
            <a:ext cx="5040132" cy="354660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3545F96-D0E0-46B4-8DA3-BB66B16FBEF9}"/>
              </a:ext>
            </a:extLst>
          </p:cNvPr>
          <p:cNvSpPr txBox="1"/>
          <p:nvPr/>
        </p:nvSpPr>
        <p:spPr>
          <a:xfrm>
            <a:off x="360715" y="1359875"/>
            <a:ext cx="721471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Pre-processing: reshape, normalizing and data augmentation.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51839 images split into 39209 for the training set with 43 classes.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Limited computational power: Transfer Learning and Fine-tuning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Real-time classification with video as final test</a:t>
            </a:r>
          </a:p>
        </p:txBody>
      </p:sp>
    </p:spTree>
    <p:extLst>
      <p:ext uri="{BB962C8B-B14F-4D97-AF65-F5344CB8AC3E}">
        <p14:creationId xmlns:p14="http://schemas.microsoft.com/office/powerpoint/2010/main" val="4141399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69</Words>
  <Application>Microsoft Office PowerPoint</Application>
  <PresentationFormat>Ecrã Panorâmico</PresentationFormat>
  <Paragraphs>9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Project Proposal</vt:lpstr>
      <vt:lpstr>How?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Msi</dc:creator>
  <cp:lastModifiedBy>João Faia</cp:lastModifiedBy>
  <cp:revision>10</cp:revision>
  <dcterms:created xsi:type="dcterms:W3CDTF">2023-03-26T23:51:47Z</dcterms:created>
  <dcterms:modified xsi:type="dcterms:W3CDTF">2023-03-27T03:07:20Z</dcterms:modified>
</cp:coreProperties>
</file>