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4EF5B-CD63-EBFC-FBC1-F80213C6DEB3}" v="7" dt="2023-04-20T18:51:17.541"/>
    <p1510:client id="{6B31BE28-83B4-B273-C08D-E5B87FCB13B0}" v="135" dt="2023-04-20T18:39:46.529"/>
    <p1510:client id="{79D0CF04-33A4-B145-8F09-0B383812DBFF}" v="807" dt="2023-04-20T19:00:34.247"/>
    <p1510:client id="{849875FB-881B-4532-8806-51AA188A5AF2}" v="395" dt="2023-04-20T19:06:3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f256e599a5dbd560500a9b37b30bac656e5b946c857a7a126d66fe558f8185a::" providerId="AD" clId="Web-{2AF4EF5B-CD63-EBFC-FBC1-F80213C6DEB3}"/>
    <pc:docChg chg="modSld">
      <pc:chgData name="Guest User" userId="S::urn:spo:anon#8f256e599a5dbd560500a9b37b30bac656e5b946c857a7a126d66fe558f8185a::" providerId="AD" clId="Web-{2AF4EF5B-CD63-EBFC-FBC1-F80213C6DEB3}" dt="2023-04-20T18:51:14.900" v="2" actId="20577"/>
      <pc:docMkLst>
        <pc:docMk/>
      </pc:docMkLst>
      <pc:sldChg chg="modSp">
        <pc:chgData name="Guest User" userId="S::urn:spo:anon#8f256e599a5dbd560500a9b37b30bac656e5b946c857a7a126d66fe558f8185a::" providerId="AD" clId="Web-{2AF4EF5B-CD63-EBFC-FBC1-F80213C6DEB3}" dt="2023-04-20T18:51:14.900" v="2" actId="20577"/>
        <pc:sldMkLst>
          <pc:docMk/>
          <pc:sldMk cId="1643790410" sldId="256"/>
        </pc:sldMkLst>
        <pc:spChg chg="mod">
          <ac:chgData name="Guest User" userId="S::urn:spo:anon#8f256e599a5dbd560500a9b37b30bac656e5b946c857a7a126d66fe558f8185a::" providerId="AD" clId="Web-{2AF4EF5B-CD63-EBFC-FBC1-F80213C6DEB3}" dt="2023-04-20T18:51:14.900" v="2" actId="20577"/>
          <ac:spMkLst>
            <pc:docMk/>
            <pc:sldMk cId="1643790410" sldId="256"/>
            <ac:spMk id="5" creationId="{70184FF2-908C-E816-CA1F-9B2DB806BBE0}"/>
          </ac:spMkLst>
        </pc:spChg>
      </pc:sldChg>
    </pc:docChg>
  </pc:docChgLst>
  <pc:docChgLst>
    <pc:chgData name="Guest User" userId="S::urn:spo:anon#8f256e599a5dbd560500a9b37b30bac656e5b946c857a7a126d66fe558f8185a::" providerId="AD" clId="Web-{6B31BE28-83B4-B273-C08D-E5B87FCB13B0}"/>
    <pc:docChg chg="addSld delSld modSld">
      <pc:chgData name="Guest User" userId="S::urn:spo:anon#8f256e599a5dbd560500a9b37b30bac656e5b946c857a7a126d66fe558f8185a::" providerId="AD" clId="Web-{6B31BE28-83B4-B273-C08D-E5B87FCB13B0}" dt="2023-04-20T18:39:46.529" v="87"/>
      <pc:docMkLst>
        <pc:docMk/>
      </pc:docMkLst>
      <pc:sldChg chg="mod setBg">
        <pc:chgData name="Guest User" userId="S::urn:spo:anon#8f256e599a5dbd560500a9b37b30bac656e5b946c857a7a126d66fe558f8185a::" providerId="AD" clId="Web-{6B31BE28-83B4-B273-C08D-E5B87FCB13B0}" dt="2023-04-20T18:39:17.106" v="82"/>
        <pc:sldMkLst>
          <pc:docMk/>
          <pc:sldMk cId="1643790410" sldId="256"/>
        </pc:sldMkLst>
      </pc:sldChg>
      <pc:sldChg chg="mod setBg">
        <pc:chgData name="Guest User" userId="S::urn:spo:anon#8f256e599a5dbd560500a9b37b30bac656e5b946c857a7a126d66fe558f8185a::" providerId="AD" clId="Web-{6B31BE28-83B4-B273-C08D-E5B87FCB13B0}" dt="2023-04-20T18:39:46.529" v="87"/>
        <pc:sldMkLst>
          <pc:docMk/>
          <pc:sldMk cId="401366030" sldId="257"/>
        </pc:sldMkLst>
      </pc:sldChg>
      <pc:sldChg chg="mod setBg">
        <pc:chgData name="Guest User" userId="S::urn:spo:anon#8f256e599a5dbd560500a9b37b30bac656e5b946c857a7a126d66fe558f8185a::" providerId="AD" clId="Web-{6B31BE28-83B4-B273-C08D-E5B87FCB13B0}" dt="2023-04-20T18:39:22.809" v="83"/>
        <pc:sldMkLst>
          <pc:docMk/>
          <pc:sldMk cId="3644460818" sldId="258"/>
        </pc:sldMkLst>
      </pc:sldChg>
      <pc:sldChg chg="mod setBg">
        <pc:chgData name="Guest User" userId="S::urn:spo:anon#8f256e599a5dbd560500a9b37b30bac656e5b946c857a7a126d66fe558f8185a::" providerId="AD" clId="Web-{6B31BE28-83B4-B273-C08D-E5B87FCB13B0}" dt="2023-04-20T18:39:40.497" v="86"/>
        <pc:sldMkLst>
          <pc:docMk/>
          <pc:sldMk cId="4244459401" sldId="259"/>
        </pc:sldMkLst>
      </pc:sldChg>
      <pc:sldChg chg="mod setBg">
        <pc:chgData name="Guest User" userId="S::urn:spo:anon#8f256e599a5dbd560500a9b37b30bac656e5b946c857a7a126d66fe558f8185a::" providerId="AD" clId="Web-{6B31BE28-83B4-B273-C08D-E5B87FCB13B0}" dt="2023-04-20T18:39:30.950" v="84"/>
        <pc:sldMkLst>
          <pc:docMk/>
          <pc:sldMk cId="557548591" sldId="260"/>
        </pc:sldMkLst>
      </pc:sldChg>
      <pc:sldChg chg="mod setBg">
        <pc:chgData name="Guest User" userId="S::urn:spo:anon#8f256e599a5dbd560500a9b37b30bac656e5b946c857a7a126d66fe558f8185a::" providerId="AD" clId="Web-{6B31BE28-83B4-B273-C08D-E5B87FCB13B0}" dt="2023-04-20T18:39:35.513" v="85"/>
        <pc:sldMkLst>
          <pc:docMk/>
          <pc:sldMk cId="4118437677" sldId="262"/>
        </pc:sldMkLst>
      </pc:sldChg>
      <pc:sldChg chg="delSp modSp add replId">
        <pc:chgData name="Guest User" userId="S::urn:spo:anon#8f256e599a5dbd560500a9b37b30bac656e5b946c857a7a126d66fe558f8185a::" providerId="AD" clId="Web-{6B31BE28-83B4-B273-C08D-E5B87FCB13B0}" dt="2023-04-20T18:35:57.628" v="77" actId="1076"/>
        <pc:sldMkLst>
          <pc:docMk/>
          <pc:sldMk cId="156132373" sldId="263"/>
        </pc:sldMkLst>
        <pc:spChg chg="del mod">
          <ac:chgData name="Guest User" userId="S::urn:spo:anon#8f256e599a5dbd560500a9b37b30bac656e5b946c857a7a126d66fe558f8185a::" providerId="AD" clId="Web-{6B31BE28-83B4-B273-C08D-E5B87FCB13B0}" dt="2023-04-20T18:33:57.123" v="4"/>
          <ac:spMkLst>
            <pc:docMk/>
            <pc:sldMk cId="156132373" sldId="263"/>
            <ac:spMk id="3" creationId="{41EEEED8-B947-F36C-078F-FDC9F2134CB5}"/>
          </ac:spMkLst>
        </pc:spChg>
        <pc:spChg chg="mod">
          <ac:chgData name="Guest User" userId="S::urn:spo:anon#8f256e599a5dbd560500a9b37b30bac656e5b946c857a7a126d66fe558f8185a::" providerId="AD" clId="Web-{6B31BE28-83B4-B273-C08D-E5B87FCB13B0}" dt="2023-04-20T18:35:57.628" v="77" actId="1076"/>
          <ac:spMkLst>
            <pc:docMk/>
            <pc:sldMk cId="156132373" sldId="263"/>
            <ac:spMk id="4" creationId="{168BE93D-2F2B-CF72-9D90-D73FFD760B9B}"/>
          </ac:spMkLst>
        </pc:spChg>
        <pc:picChg chg="mod">
          <ac:chgData name="Guest User" userId="S::urn:spo:anon#8f256e599a5dbd560500a9b37b30bac656e5b946c857a7a126d66fe558f8185a::" providerId="AD" clId="Web-{6B31BE28-83B4-B273-C08D-E5B87FCB13B0}" dt="2023-04-20T18:35:49.691" v="76" actId="1076"/>
          <ac:picMkLst>
            <pc:docMk/>
            <pc:sldMk cId="156132373" sldId="263"/>
            <ac:picMk id="6" creationId="{F61D89FF-F019-1A59-5C81-3EF310C4ACF5}"/>
          </ac:picMkLst>
        </pc:picChg>
      </pc:sldChg>
      <pc:sldChg chg="del">
        <pc:chgData name="Guest User" userId="S::urn:spo:anon#8f256e599a5dbd560500a9b37b30bac656e5b946c857a7a126d66fe558f8185a::" providerId="AD" clId="Web-{6B31BE28-83B4-B273-C08D-E5B87FCB13B0}" dt="2023-04-20T18:36:03.832" v="78"/>
        <pc:sldMkLst>
          <pc:docMk/>
          <pc:sldMk cId="2172294225" sldId="264"/>
        </pc:sldMkLst>
      </pc:sldChg>
    </pc:docChg>
  </pc:docChgLst>
  <pc:docChgLst>
    <pc:chgData name="TOMÁS SILVA" userId="cac900bf-00da-4ebe-9bb2-1e774cd7b7fd" providerId="ADAL" clId="{79D0CF04-33A4-B145-8F09-0B383812DBFF}"/>
    <pc:docChg chg="undo custSel addSld delSld modSld">
      <pc:chgData name="TOMÁS SILVA" userId="cac900bf-00da-4ebe-9bb2-1e774cd7b7fd" providerId="ADAL" clId="{79D0CF04-33A4-B145-8F09-0B383812DBFF}" dt="2023-04-20T19:00:34.247" v="816" actId="20577"/>
      <pc:docMkLst>
        <pc:docMk/>
      </pc:docMkLst>
      <pc:sldChg chg="addSp modSp new mod">
        <pc:chgData name="TOMÁS SILVA" userId="cac900bf-00da-4ebe-9bb2-1e774cd7b7fd" providerId="ADAL" clId="{79D0CF04-33A4-B145-8F09-0B383812DBFF}" dt="2023-04-20T18:51:01.074" v="767" actId="20577"/>
        <pc:sldMkLst>
          <pc:docMk/>
          <pc:sldMk cId="1643790410" sldId="256"/>
        </pc:sldMkLst>
        <pc:spChg chg="mod">
          <ac:chgData name="TOMÁS SILVA" userId="cac900bf-00da-4ebe-9bb2-1e774cd7b7fd" providerId="ADAL" clId="{79D0CF04-33A4-B145-8F09-0B383812DBFF}" dt="2023-04-20T17:17:43.816" v="18" actId="20577"/>
          <ac:spMkLst>
            <pc:docMk/>
            <pc:sldMk cId="1643790410" sldId="256"/>
            <ac:spMk id="2" creationId="{D41C817F-FFD7-B35E-45E6-FB5E55AE809C}"/>
          </ac:spMkLst>
        </pc:spChg>
        <pc:spChg chg="add mod">
          <ac:chgData name="TOMÁS SILVA" userId="cac900bf-00da-4ebe-9bb2-1e774cd7b7fd" providerId="ADAL" clId="{79D0CF04-33A4-B145-8F09-0B383812DBFF}" dt="2023-04-20T17:18:20.259" v="19" actId="767"/>
          <ac:spMkLst>
            <pc:docMk/>
            <pc:sldMk cId="1643790410" sldId="256"/>
            <ac:spMk id="4" creationId="{27EA17B9-CF0B-32BB-5C6C-C0FD377A90E5}"/>
          </ac:spMkLst>
        </pc:spChg>
        <pc:spChg chg="mod">
          <ac:chgData name="TOMÁS SILVA" userId="cac900bf-00da-4ebe-9bb2-1e774cd7b7fd" providerId="ADAL" clId="{79D0CF04-33A4-B145-8F09-0B383812DBFF}" dt="2023-04-20T18:51:01.074" v="767" actId="20577"/>
          <ac:spMkLst>
            <pc:docMk/>
            <pc:sldMk cId="1643790410" sldId="256"/>
            <ac:spMk id="5" creationId="{70184FF2-908C-E816-CA1F-9B2DB806BBE0}"/>
          </ac:spMkLst>
        </pc:spChg>
      </pc:sldChg>
      <pc:sldChg chg="del">
        <pc:chgData name="TOMÁS SILVA" userId="cac900bf-00da-4ebe-9bb2-1e774cd7b7fd" providerId="ADAL" clId="{79D0CF04-33A4-B145-8F09-0B383812DBFF}" dt="2023-04-20T17:16:33.778" v="0" actId="2696"/>
        <pc:sldMkLst>
          <pc:docMk/>
          <pc:sldMk cId="2561170490" sldId="256"/>
        </pc:sldMkLst>
      </pc:sldChg>
      <pc:sldChg chg="delSp modSp new mod">
        <pc:chgData name="TOMÁS SILVA" userId="cac900bf-00da-4ebe-9bb2-1e774cd7b7fd" providerId="ADAL" clId="{79D0CF04-33A4-B145-8F09-0B383812DBFF}" dt="2023-04-20T18:26:14.944" v="119" actId="108"/>
        <pc:sldMkLst>
          <pc:docMk/>
          <pc:sldMk cId="401366030" sldId="257"/>
        </pc:sldMkLst>
        <pc:spChg chg="del mod">
          <ac:chgData name="TOMÁS SILVA" userId="cac900bf-00da-4ebe-9bb2-1e774cd7b7fd" providerId="ADAL" clId="{79D0CF04-33A4-B145-8F09-0B383812DBFF}" dt="2023-04-20T18:22:11.126" v="83" actId="478"/>
          <ac:spMkLst>
            <pc:docMk/>
            <pc:sldMk cId="401366030" sldId="257"/>
            <ac:spMk id="2" creationId="{7543E7FD-E13E-B43E-95E8-B0BB8B18D0C1}"/>
          </ac:spMkLst>
        </pc:spChg>
        <pc:spChg chg="mod">
          <ac:chgData name="TOMÁS SILVA" userId="cac900bf-00da-4ebe-9bb2-1e774cd7b7fd" providerId="ADAL" clId="{79D0CF04-33A4-B145-8F09-0B383812DBFF}" dt="2023-04-20T18:26:14.944" v="119" actId="108"/>
          <ac:spMkLst>
            <pc:docMk/>
            <pc:sldMk cId="401366030" sldId="257"/>
            <ac:spMk id="3" creationId="{41EEEED8-B947-F36C-078F-FDC9F2134CB5}"/>
          </ac:spMkLst>
        </pc:spChg>
      </pc:sldChg>
      <pc:sldChg chg="del">
        <pc:chgData name="TOMÁS SILVA" userId="cac900bf-00da-4ebe-9bb2-1e774cd7b7fd" providerId="ADAL" clId="{79D0CF04-33A4-B145-8F09-0B383812DBFF}" dt="2023-04-20T17:16:34.038" v="1" actId="2696"/>
        <pc:sldMkLst>
          <pc:docMk/>
          <pc:sldMk cId="3522466936" sldId="257"/>
        </pc:sldMkLst>
      </pc:sldChg>
      <pc:sldChg chg="addSp delSp modSp new mod">
        <pc:chgData name="TOMÁS SILVA" userId="cac900bf-00da-4ebe-9bb2-1e774cd7b7fd" providerId="ADAL" clId="{79D0CF04-33A4-B145-8F09-0B383812DBFF}" dt="2023-04-20T18:36:35.734" v="631"/>
        <pc:sldMkLst>
          <pc:docMk/>
          <pc:sldMk cId="3644460818" sldId="258"/>
        </pc:sldMkLst>
        <pc:spChg chg="add del mod">
          <ac:chgData name="TOMÁS SILVA" userId="cac900bf-00da-4ebe-9bb2-1e774cd7b7fd" providerId="ADAL" clId="{79D0CF04-33A4-B145-8F09-0B383812DBFF}" dt="2023-04-20T18:26:56.331" v="174"/>
          <ac:spMkLst>
            <pc:docMk/>
            <pc:sldMk cId="3644460818" sldId="258"/>
            <ac:spMk id="2" creationId="{5103464E-EB89-6142-4F2F-A70E1F7B2F74}"/>
          </ac:spMkLst>
        </pc:spChg>
        <pc:spChg chg="mod">
          <ac:chgData name="TOMÁS SILVA" userId="cac900bf-00da-4ebe-9bb2-1e774cd7b7fd" providerId="ADAL" clId="{79D0CF04-33A4-B145-8F09-0B383812DBFF}" dt="2023-04-20T18:30:17.488" v="559" actId="20577"/>
          <ac:spMkLst>
            <pc:docMk/>
            <pc:sldMk cId="3644460818" sldId="258"/>
            <ac:spMk id="3" creationId="{A327B4E5-261B-74B4-51FE-0D10AD19CD72}"/>
          </ac:spMkLst>
        </pc:spChg>
        <pc:spChg chg="add mod">
          <ac:chgData name="TOMÁS SILVA" userId="cac900bf-00da-4ebe-9bb2-1e774cd7b7fd" providerId="ADAL" clId="{79D0CF04-33A4-B145-8F09-0B383812DBFF}" dt="2023-04-20T18:27:08.337" v="178" actId="1076"/>
          <ac:spMkLst>
            <pc:docMk/>
            <pc:sldMk cId="3644460818" sldId="258"/>
            <ac:spMk id="4" creationId="{644A4830-F8FF-0307-A1D8-70EF60426214}"/>
          </ac:spMkLst>
        </pc:spChg>
        <pc:spChg chg="add del mod">
          <ac:chgData name="TOMÁS SILVA" userId="cac900bf-00da-4ebe-9bb2-1e774cd7b7fd" providerId="ADAL" clId="{79D0CF04-33A4-B145-8F09-0B383812DBFF}" dt="2023-04-20T18:36:35.734" v="631"/>
          <ac:spMkLst>
            <pc:docMk/>
            <pc:sldMk cId="3644460818" sldId="258"/>
            <ac:spMk id="5" creationId="{7F0D3141-6E61-7399-4B77-3E6FC92F3C3E}"/>
          </ac:spMkLst>
        </pc:spChg>
        <pc:spChg chg="add del mod">
          <ac:chgData name="TOMÁS SILVA" userId="cac900bf-00da-4ebe-9bb2-1e774cd7b7fd" providerId="ADAL" clId="{79D0CF04-33A4-B145-8F09-0B383812DBFF}" dt="2023-04-20T18:36:34.230" v="629"/>
          <ac:spMkLst>
            <pc:docMk/>
            <pc:sldMk cId="3644460818" sldId="258"/>
            <ac:spMk id="6" creationId="{AB373F01-893D-23C4-0820-50B1C5292B93}"/>
          </ac:spMkLst>
        </pc:spChg>
      </pc:sldChg>
      <pc:sldChg chg="modSp mod">
        <pc:chgData name="TOMÁS SILVA" userId="cac900bf-00da-4ebe-9bb2-1e774cd7b7fd" providerId="ADAL" clId="{79D0CF04-33A4-B145-8F09-0B383812DBFF}" dt="2023-04-20T18:38:35.328" v="634" actId="255"/>
        <pc:sldMkLst>
          <pc:docMk/>
          <pc:sldMk cId="4244459401" sldId="259"/>
        </pc:sldMkLst>
        <pc:spChg chg="mod">
          <ac:chgData name="TOMÁS SILVA" userId="cac900bf-00da-4ebe-9bb2-1e774cd7b7fd" providerId="ADAL" clId="{79D0CF04-33A4-B145-8F09-0B383812DBFF}" dt="2023-04-20T18:38:35.328" v="634" actId="255"/>
          <ac:spMkLst>
            <pc:docMk/>
            <pc:sldMk cId="4244459401" sldId="259"/>
            <ac:spMk id="3" creationId="{0CE45576-0FD6-B166-50DD-059865966A3D}"/>
          </ac:spMkLst>
        </pc:spChg>
      </pc:sldChg>
      <pc:sldChg chg="addSp delSp modSp new mod">
        <pc:chgData name="TOMÁS SILVA" userId="cac900bf-00da-4ebe-9bb2-1e774cd7b7fd" providerId="ADAL" clId="{79D0CF04-33A4-B145-8F09-0B383812DBFF}" dt="2023-04-20T18:54:00.783" v="814" actId="20577"/>
        <pc:sldMkLst>
          <pc:docMk/>
          <pc:sldMk cId="557548591" sldId="260"/>
        </pc:sldMkLst>
        <pc:spChg chg="del mod">
          <ac:chgData name="TOMÁS SILVA" userId="cac900bf-00da-4ebe-9bb2-1e774cd7b7fd" providerId="ADAL" clId="{79D0CF04-33A4-B145-8F09-0B383812DBFF}" dt="2023-04-20T18:31:12.127" v="577" actId="478"/>
          <ac:spMkLst>
            <pc:docMk/>
            <pc:sldMk cId="557548591" sldId="260"/>
            <ac:spMk id="2" creationId="{9BE680BC-1005-6204-8D86-8D5F1E72DFDF}"/>
          </ac:spMkLst>
        </pc:spChg>
        <pc:spChg chg="mod">
          <ac:chgData name="TOMÁS SILVA" userId="cac900bf-00da-4ebe-9bb2-1e774cd7b7fd" providerId="ADAL" clId="{79D0CF04-33A4-B145-8F09-0B383812DBFF}" dt="2023-04-20T18:31:18.782" v="578" actId="108"/>
          <ac:spMkLst>
            <pc:docMk/>
            <pc:sldMk cId="557548591" sldId="260"/>
            <ac:spMk id="3" creationId="{BED906DA-06BB-8C0C-D6B9-0FCEF57834C4}"/>
          </ac:spMkLst>
        </pc:spChg>
        <pc:spChg chg="add mod">
          <ac:chgData name="TOMÁS SILVA" userId="cac900bf-00da-4ebe-9bb2-1e774cd7b7fd" providerId="ADAL" clId="{79D0CF04-33A4-B145-8F09-0B383812DBFF}" dt="2023-04-20T18:54:00.783" v="814" actId="20577"/>
          <ac:spMkLst>
            <pc:docMk/>
            <pc:sldMk cId="557548591" sldId="260"/>
            <ac:spMk id="4" creationId="{B5D8D6C2-FDD1-535A-6D96-8A7B0186CC1D}"/>
          </ac:spMkLst>
        </pc:spChg>
      </pc:sldChg>
      <pc:sldChg chg="new del">
        <pc:chgData name="TOMÁS SILVA" userId="cac900bf-00da-4ebe-9bb2-1e774cd7b7fd" providerId="ADAL" clId="{79D0CF04-33A4-B145-8F09-0B383812DBFF}" dt="2023-04-20T18:32:17.938" v="581" actId="2696"/>
        <pc:sldMkLst>
          <pc:docMk/>
          <pc:sldMk cId="3321062565" sldId="261"/>
        </pc:sldMkLst>
      </pc:sldChg>
      <pc:sldChg chg="modSp add mod">
        <pc:chgData name="TOMÁS SILVA" userId="cac900bf-00da-4ebe-9bb2-1e774cd7b7fd" providerId="ADAL" clId="{79D0CF04-33A4-B145-8F09-0B383812DBFF}" dt="2023-04-20T18:33:17.210" v="610" actId="20577"/>
        <pc:sldMkLst>
          <pc:docMk/>
          <pc:sldMk cId="4118437677" sldId="262"/>
        </pc:sldMkLst>
        <pc:spChg chg="mod">
          <ac:chgData name="TOMÁS SILVA" userId="cac900bf-00da-4ebe-9bb2-1e774cd7b7fd" providerId="ADAL" clId="{79D0CF04-33A4-B145-8F09-0B383812DBFF}" dt="2023-04-20T18:33:17.210" v="610" actId="20577"/>
          <ac:spMkLst>
            <pc:docMk/>
            <pc:sldMk cId="4118437677" sldId="262"/>
            <ac:spMk id="3" creationId="{BED906DA-06BB-8C0C-D6B9-0FCEF57834C4}"/>
          </ac:spMkLst>
        </pc:spChg>
        <pc:spChg chg="mod">
          <ac:chgData name="TOMÁS SILVA" userId="cac900bf-00da-4ebe-9bb2-1e774cd7b7fd" providerId="ADAL" clId="{79D0CF04-33A4-B145-8F09-0B383812DBFF}" dt="2023-04-20T18:32:33.026" v="607" actId="20577"/>
          <ac:spMkLst>
            <pc:docMk/>
            <pc:sldMk cId="4118437677" sldId="262"/>
            <ac:spMk id="4" creationId="{B5D8D6C2-FDD1-535A-6D96-8A7B0186CC1D}"/>
          </ac:spMkLst>
        </pc:spChg>
      </pc:sldChg>
      <pc:sldChg chg="delSp modSp new mod">
        <pc:chgData name="TOMÁS SILVA" userId="cac900bf-00da-4ebe-9bb2-1e774cd7b7fd" providerId="ADAL" clId="{79D0CF04-33A4-B145-8F09-0B383812DBFF}" dt="2023-04-20T18:40:51.340" v="661" actId="20577"/>
        <pc:sldMkLst>
          <pc:docMk/>
          <pc:sldMk cId="196023542" sldId="264"/>
        </pc:sldMkLst>
        <pc:spChg chg="del">
          <ac:chgData name="TOMÁS SILVA" userId="cac900bf-00da-4ebe-9bb2-1e774cd7b7fd" providerId="ADAL" clId="{79D0CF04-33A4-B145-8F09-0B383812DBFF}" dt="2023-04-20T18:40:14.699" v="639" actId="478"/>
          <ac:spMkLst>
            <pc:docMk/>
            <pc:sldMk cId="196023542" sldId="264"/>
            <ac:spMk id="2" creationId="{D6F34079-DC66-F988-A9FE-0E47B624BF37}"/>
          </ac:spMkLst>
        </pc:spChg>
        <pc:spChg chg="mod">
          <ac:chgData name="TOMÁS SILVA" userId="cac900bf-00da-4ebe-9bb2-1e774cd7b7fd" providerId="ADAL" clId="{79D0CF04-33A4-B145-8F09-0B383812DBFF}" dt="2023-04-20T18:40:51.340" v="661" actId="20577"/>
          <ac:spMkLst>
            <pc:docMk/>
            <pc:sldMk cId="196023542" sldId="264"/>
            <ac:spMk id="3" creationId="{4B52B6AC-FDE0-F416-E55C-6A46C9946402}"/>
          </ac:spMkLst>
        </pc:spChg>
      </pc:sldChg>
      <pc:sldChg chg="addSp delSp modSp new del mod">
        <pc:chgData name="TOMÁS SILVA" userId="cac900bf-00da-4ebe-9bb2-1e774cd7b7fd" providerId="ADAL" clId="{79D0CF04-33A4-B145-8F09-0B383812DBFF}" dt="2023-04-20T18:48:17.974" v="713" actId="2696"/>
        <pc:sldMkLst>
          <pc:docMk/>
          <pc:sldMk cId="1920872417" sldId="265"/>
        </pc:sldMkLst>
        <pc:spChg chg="del mod">
          <ac:chgData name="TOMÁS SILVA" userId="cac900bf-00da-4ebe-9bb2-1e774cd7b7fd" providerId="ADAL" clId="{79D0CF04-33A4-B145-8F09-0B383812DBFF}" dt="2023-04-20T18:41:28.652" v="675" actId="478"/>
          <ac:spMkLst>
            <pc:docMk/>
            <pc:sldMk cId="1920872417" sldId="265"/>
            <ac:spMk id="2" creationId="{0A525B85-867B-49B5-0882-78E08FEC8FC1}"/>
          </ac:spMkLst>
        </pc:spChg>
        <pc:spChg chg="add del mod">
          <ac:chgData name="TOMÁS SILVA" userId="cac900bf-00da-4ebe-9bb2-1e774cd7b7fd" providerId="ADAL" clId="{79D0CF04-33A4-B145-8F09-0B383812DBFF}" dt="2023-04-20T18:48:10.392" v="711" actId="21"/>
          <ac:spMkLst>
            <pc:docMk/>
            <pc:sldMk cId="1920872417" sldId="265"/>
            <ac:spMk id="3" creationId="{3E7F8409-CE0B-FFFB-021E-DD0BDBC76239}"/>
          </ac:spMkLst>
        </pc:spChg>
        <pc:spChg chg="add del mod">
          <ac:chgData name="TOMÁS SILVA" userId="cac900bf-00da-4ebe-9bb2-1e774cd7b7fd" providerId="ADAL" clId="{79D0CF04-33A4-B145-8F09-0B383812DBFF}" dt="2023-04-20T18:41:40.199" v="680" actId="478"/>
          <ac:spMkLst>
            <pc:docMk/>
            <pc:sldMk cId="1920872417" sldId="265"/>
            <ac:spMk id="5" creationId="{48A13DFB-AE8F-315C-8419-09833AA80FC6}"/>
          </ac:spMkLst>
        </pc:spChg>
      </pc:sldChg>
      <pc:sldChg chg="delSp modSp add mod setBg delDesignElem">
        <pc:chgData name="TOMÁS SILVA" userId="cac900bf-00da-4ebe-9bb2-1e774cd7b7fd" providerId="ADAL" clId="{79D0CF04-33A4-B145-8F09-0B383812DBFF}" dt="2023-04-20T18:51:54.366" v="784" actId="20577"/>
        <pc:sldMkLst>
          <pc:docMk/>
          <pc:sldMk cId="2704575102" sldId="266"/>
        </pc:sldMkLst>
        <pc:spChg chg="mod">
          <ac:chgData name="TOMÁS SILVA" userId="cac900bf-00da-4ebe-9bb2-1e774cd7b7fd" providerId="ADAL" clId="{79D0CF04-33A4-B145-8F09-0B383812DBFF}" dt="2023-04-20T18:51:54.366" v="784" actId="20577"/>
          <ac:spMkLst>
            <pc:docMk/>
            <pc:sldMk cId="2704575102" sldId="266"/>
            <ac:spMk id="3" creationId="{4B52B6AC-FDE0-F416-E55C-6A46C9946402}"/>
          </ac:spMkLst>
        </pc:spChg>
        <pc:spChg chg="del">
          <ac:chgData name="TOMÁS SILVA" userId="cac900bf-00da-4ebe-9bb2-1e774cd7b7fd" providerId="ADAL" clId="{79D0CF04-33A4-B145-8F09-0B383812DBFF}" dt="2023-04-20T18:48:07.412" v="710"/>
          <ac:spMkLst>
            <pc:docMk/>
            <pc:sldMk cId="2704575102" sldId="266"/>
            <ac:spMk id="8" creationId="{1BB867FF-FC45-48F7-8104-F89BE54909F1}"/>
          </ac:spMkLst>
        </pc:spChg>
        <pc:spChg chg="del">
          <ac:chgData name="TOMÁS SILVA" userId="cac900bf-00da-4ebe-9bb2-1e774cd7b7fd" providerId="ADAL" clId="{79D0CF04-33A4-B145-8F09-0B383812DBFF}" dt="2023-04-20T18:48:07.412" v="710"/>
          <ac:spMkLst>
            <pc:docMk/>
            <pc:sldMk cId="2704575102" sldId="266"/>
            <ac:spMk id="10" creationId="{8BB56887-D0D5-4F0C-9E19-7247EB83C8B7}"/>
          </ac:spMkLst>
        </pc:spChg>
        <pc:spChg chg="del">
          <ac:chgData name="TOMÁS SILVA" userId="cac900bf-00da-4ebe-9bb2-1e774cd7b7fd" providerId="ADAL" clId="{79D0CF04-33A4-B145-8F09-0B383812DBFF}" dt="2023-04-20T18:48:07.412" v="710"/>
          <ac:spMkLst>
            <pc:docMk/>
            <pc:sldMk cId="2704575102" sldId="266"/>
            <ac:spMk id="12" creationId="{081E4A58-353D-44AE-B2FC-2A74E2E400F7}"/>
          </ac:spMkLst>
        </pc:spChg>
      </pc:sldChg>
      <pc:sldChg chg="delSp modSp new del mod">
        <pc:chgData name="TOMÁS SILVA" userId="cac900bf-00da-4ebe-9bb2-1e774cd7b7fd" providerId="ADAL" clId="{79D0CF04-33A4-B145-8F09-0B383812DBFF}" dt="2023-04-20T18:50:00.342" v="760" actId="2696"/>
        <pc:sldMkLst>
          <pc:docMk/>
          <pc:sldMk cId="2326672379" sldId="267"/>
        </pc:sldMkLst>
        <pc:spChg chg="del mod">
          <ac:chgData name="TOMÁS SILVA" userId="cac900bf-00da-4ebe-9bb2-1e774cd7b7fd" providerId="ADAL" clId="{79D0CF04-33A4-B145-8F09-0B383812DBFF}" dt="2023-04-20T18:49:24.526" v="739" actId="478"/>
          <ac:spMkLst>
            <pc:docMk/>
            <pc:sldMk cId="2326672379" sldId="267"/>
            <ac:spMk id="2" creationId="{48AC9947-B0B8-4F14-A761-4F41E30082EA}"/>
          </ac:spMkLst>
        </pc:spChg>
        <pc:spChg chg="mod">
          <ac:chgData name="TOMÁS SILVA" userId="cac900bf-00da-4ebe-9bb2-1e774cd7b7fd" providerId="ADAL" clId="{79D0CF04-33A4-B145-8F09-0B383812DBFF}" dt="2023-04-20T18:49:58.488" v="759" actId="5793"/>
          <ac:spMkLst>
            <pc:docMk/>
            <pc:sldMk cId="2326672379" sldId="267"/>
            <ac:spMk id="3" creationId="{3F9520F8-62B8-B923-8941-4D1699919FBA}"/>
          </ac:spMkLst>
        </pc:spChg>
      </pc:sldChg>
      <pc:sldChg chg="modSp mod">
        <pc:chgData name="TOMÁS SILVA" userId="cac900bf-00da-4ebe-9bb2-1e774cd7b7fd" providerId="ADAL" clId="{79D0CF04-33A4-B145-8F09-0B383812DBFF}" dt="2023-04-20T19:00:34.247" v="816" actId="20577"/>
        <pc:sldMkLst>
          <pc:docMk/>
          <pc:sldMk cId="3233190240" sldId="267"/>
        </pc:sldMkLst>
        <pc:spChg chg="mod">
          <ac:chgData name="TOMÁS SILVA" userId="cac900bf-00da-4ebe-9bb2-1e774cd7b7fd" providerId="ADAL" clId="{79D0CF04-33A4-B145-8F09-0B383812DBFF}" dt="2023-04-20T19:00:34.247" v="816" actId="20577"/>
          <ac:spMkLst>
            <pc:docMk/>
            <pc:sldMk cId="3233190240" sldId="267"/>
            <ac:spMk id="2" creationId="{2029C063-9DD7-6AB1-31AF-D149BEE7AF70}"/>
          </ac:spMkLst>
        </pc:spChg>
      </pc:sldChg>
    </pc:docChg>
  </pc:docChgLst>
  <pc:docChgLst>
    <pc:chgData name="Guest User" userId="S::urn:spo:anon#8f256e599a5dbd560500a9b37b30bac656e5b946c857a7a126d66fe558f8185a::" providerId="AD" clId="Web-{849875FB-881B-4532-8806-51AA188A5AF2}"/>
    <pc:docChg chg="addSld modSld sldOrd addMainMaster delMainMaster">
      <pc:chgData name="Guest User" userId="S::urn:spo:anon#8f256e599a5dbd560500a9b37b30bac656e5b946c857a7a126d66fe558f8185a::" providerId="AD" clId="Web-{849875FB-881B-4532-8806-51AA188A5AF2}" dt="2023-04-20T19:06:37.638" v="362"/>
      <pc:docMkLst>
        <pc:docMk/>
      </pc:docMkLst>
      <pc:sldChg chg="addSp delSp modSp mod modClrScheme chgLayout">
        <pc:chgData name="Guest User" userId="S::urn:spo:anon#8f256e599a5dbd560500a9b37b30bac656e5b946c857a7a126d66fe558f8185a::" providerId="AD" clId="Web-{849875FB-881B-4532-8806-51AA188A5AF2}" dt="2023-04-20T18:38:02.353" v="164"/>
        <pc:sldMkLst>
          <pc:docMk/>
          <pc:sldMk cId="1643790410" sldId="256"/>
        </pc:sldMkLst>
        <pc:spChg chg="mod ord">
          <ac:chgData name="Guest User" userId="S::urn:spo:anon#8f256e599a5dbd560500a9b37b30bac656e5b946c857a7a126d66fe558f8185a::" providerId="AD" clId="Web-{849875FB-881B-4532-8806-51AA188A5AF2}" dt="2023-04-20T18:38:02.353" v="164"/>
          <ac:spMkLst>
            <pc:docMk/>
            <pc:sldMk cId="1643790410" sldId="256"/>
            <ac:spMk id="2" creationId="{D41C817F-FFD7-B35E-45E6-FB5E55AE809C}"/>
          </ac:spMkLst>
        </pc:spChg>
        <pc:spChg chg="del mod">
          <ac:chgData name="Guest User" userId="S::urn:spo:anon#8f256e599a5dbd560500a9b37b30bac656e5b946c857a7a126d66fe558f8185a::" providerId="AD" clId="Web-{849875FB-881B-4532-8806-51AA188A5AF2}" dt="2023-04-20T18:21:44.969" v="57"/>
          <ac:spMkLst>
            <pc:docMk/>
            <pc:sldMk cId="1643790410" sldId="256"/>
            <ac:spMk id="3" creationId="{CF878A19-003F-3D02-A826-88E7C538C29F}"/>
          </ac:spMkLst>
        </pc:spChg>
        <pc:spChg chg="del mod">
          <ac:chgData name="Guest User" userId="S::urn:spo:anon#8f256e599a5dbd560500a9b37b30bac656e5b946c857a7a126d66fe558f8185a::" providerId="AD" clId="Web-{849875FB-881B-4532-8806-51AA188A5AF2}" dt="2023-04-20T18:20:42.887" v="49"/>
          <ac:spMkLst>
            <pc:docMk/>
            <pc:sldMk cId="1643790410" sldId="256"/>
            <ac:spMk id="4" creationId="{27EA17B9-CF0B-32BB-5C6C-C0FD377A90E5}"/>
          </ac:spMkLst>
        </pc:spChg>
        <pc:spChg chg="add mod">
          <ac:chgData name="Guest User" userId="S::urn:spo:anon#8f256e599a5dbd560500a9b37b30bac656e5b946c857a7a126d66fe558f8185a::" providerId="AD" clId="Web-{849875FB-881B-4532-8806-51AA188A5AF2}" dt="2023-04-20T18:22:43.066" v="62" actId="1076"/>
          <ac:spMkLst>
            <pc:docMk/>
            <pc:sldMk cId="1643790410" sldId="256"/>
            <ac:spMk id="5" creationId="{70184FF2-908C-E816-CA1F-9B2DB806BBE0}"/>
          </ac:spMkLst>
        </pc:spChg>
      </pc:sldChg>
      <pc:sldChg chg="addSp delSp modSp mod setBg modClrScheme setClrOvrMap delDesignElem chgLayout">
        <pc:chgData name="Guest User" userId="S::urn:spo:anon#8f256e599a5dbd560500a9b37b30bac656e5b946c857a7a126d66fe558f8185a::" providerId="AD" clId="Web-{849875FB-881B-4532-8806-51AA188A5AF2}" dt="2023-04-20T18:38:27.995" v="166"/>
        <pc:sldMkLst>
          <pc:docMk/>
          <pc:sldMk cId="401366030" sldId="257"/>
        </pc:sldMkLst>
        <pc:spChg chg="del mod ord">
          <ac:chgData name="Guest User" userId="S::urn:spo:anon#8f256e599a5dbd560500a9b37b30bac656e5b946c857a7a126d66fe558f8185a::" providerId="AD" clId="Web-{849875FB-881B-4532-8806-51AA188A5AF2}" dt="2023-04-20T18:35:30.141" v="158"/>
          <ac:spMkLst>
            <pc:docMk/>
            <pc:sldMk cId="401366030" sldId="257"/>
            <ac:spMk id="3" creationId="{41EEEED8-B947-F36C-078F-FDC9F2134CB5}"/>
          </ac:spMkLst>
        </pc:spChg>
        <pc:spChg chg="add mod">
          <ac:chgData name="Guest User" userId="S::urn:spo:anon#8f256e599a5dbd560500a9b37b30bac656e5b946c857a7a126d66fe558f8185a::" providerId="AD" clId="Web-{849875FB-881B-4532-8806-51AA188A5AF2}" dt="2023-04-20T18:38:27.995" v="166"/>
          <ac:spMkLst>
            <pc:docMk/>
            <pc:sldMk cId="401366030" sldId="257"/>
            <ac:spMk id="4" creationId="{168BE93D-2F2B-CF72-9D90-D73FFD760B9B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8:27.995" v="166"/>
          <ac:spMkLst>
            <pc:docMk/>
            <pc:sldMk cId="401366030" sldId="257"/>
            <ac:spMk id="8" creationId="{955A2079-FA98-4876-80F0-72364A7D2EA4}"/>
          </ac:spMkLst>
        </pc:spChg>
        <pc:spChg chg="add del">
          <ac:chgData name="Guest User" userId="S::urn:spo:anon#8f256e599a5dbd560500a9b37b30bac656e5b946c857a7a126d66fe558f8185a::" providerId="AD" clId="Web-{849875FB-881B-4532-8806-51AA188A5AF2}" dt="2023-04-20T18:37:29.569" v="162"/>
          <ac:spMkLst>
            <pc:docMk/>
            <pc:sldMk cId="401366030" sldId="257"/>
            <ac:spMk id="11" creationId="{7B0C142C-D9B1-4E06-BEF3-8EDC28ED446D}"/>
          </ac:spMkLst>
        </pc:spChg>
        <pc:spChg chg="add del">
          <ac:chgData name="Guest User" userId="S::urn:spo:anon#8f256e599a5dbd560500a9b37b30bac656e5b946c857a7a126d66fe558f8185a::" providerId="AD" clId="Web-{849875FB-881B-4532-8806-51AA188A5AF2}" dt="2023-04-20T18:37:29.569" v="162"/>
          <ac:spMkLst>
            <pc:docMk/>
            <pc:sldMk cId="401366030" sldId="257"/>
            <ac:spMk id="13" creationId="{AC429CE2-5BEF-47D1-A08A-3BF63EA69CEC}"/>
          </ac:spMkLst>
        </pc:spChg>
        <pc:spChg chg="add del">
          <ac:chgData name="Guest User" userId="S::urn:spo:anon#8f256e599a5dbd560500a9b37b30bac656e5b946c857a7a126d66fe558f8185a::" providerId="AD" clId="Web-{849875FB-881B-4532-8806-51AA188A5AF2}" dt="2023-04-20T18:37:29.569" v="162"/>
          <ac:spMkLst>
            <pc:docMk/>
            <pc:sldMk cId="401366030" sldId="257"/>
            <ac:spMk id="15" creationId="{8C2930CB-1D67-4249-821B-69788484D5FD}"/>
          </ac:spMkLst>
        </pc:spChg>
        <pc:graphicFrameChg chg="add mod ord modGraphic">
          <ac:chgData name="Guest User" userId="S::urn:spo:anon#8f256e599a5dbd560500a9b37b30bac656e5b946c857a7a126d66fe558f8185a::" providerId="AD" clId="Web-{849875FB-881B-4532-8806-51AA188A5AF2}" dt="2023-04-20T18:38:27.995" v="166"/>
          <ac:graphicFrameMkLst>
            <pc:docMk/>
            <pc:sldMk cId="401366030" sldId="257"/>
            <ac:graphicFrameMk id="6" creationId="{29E973DC-F05D-3B25-1A90-8752EAABFE24}"/>
          </ac:graphicFrameMkLst>
        </pc:graphicFrameChg>
        <pc:picChg chg="add del">
          <ac:chgData name="Guest User" userId="S::urn:spo:anon#8f256e599a5dbd560500a9b37b30bac656e5b946c857a7a126d66fe558f8185a::" providerId="AD" clId="Web-{849875FB-881B-4532-8806-51AA188A5AF2}" dt="2023-04-20T18:37:29.569" v="162"/>
          <ac:picMkLst>
            <pc:docMk/>
            <pc:sldMk cId="401366030" sldId="257"/>
            <ac:picMk id="17" creationId="{72BEA8AD-13E9-4572-813B-21EBE63DBBF3}"/>
          </ac:picMkLst>
        </pc:picChg>
      </pc:sldChg>
      <pc:sldChg chg="addSp modSp mod setBg modClrScheme chgLayout">
        <pc:chgData name="Guest User" userId="S::urn:spo:anon#8f256e599a5dbd560500a9b37b30bac656e5b946c857a7a126d66fe558f8185a::" providerId="AD" clId="Web-{849875FB-881B-4532-8806-51AA188A5AF2}" dt="2023-04-20T18:38:41.292" v="167"/>
        <pc:sldMkLst>
          <pc:docMk/>
          <pc:sldMk cId="3644460818" sldId="258"/>
        </pc:sldMkLst>
        <pc:spChg chg="mod ord">
          <ac:chgData name="Guest User" userId="S::urn:spo:anon#8f256e599a5dbd560500a9b37b30bac656e5b946c857a7a126d66fe558f8185a::" providerId="AD" clId="Web-{849875FB-881B-4532-8806-51AA188A5AF2}" dt="2023-04-20T18:38:41.292" v="167"/>
          <ac:spMkLst>
            <pc:docMk/>
            <pc:sldMk cId="3644460818" sldId="258"/>
            <ac:spMk id="3" creationId="{A327B4E5-261B-74B4-51FE-0D10AD19CD72}"/>
          </ac:spMkLst>
        </pc:spChg>
        <pc:spChg chg="mod ord">
          <ac:chgData name="Guest User" userId="S::urn:spo:anon#8f256e599a5dbd560500a9b37b30bac656e5b946c857a7a126d66fe558f8185a::" providerId="AD" clId="Web-{849875FB-881B-4532-8806-51AA188A5AF2}" dt="2023-04-20T18:38:41.292" v="167"/>
          <ac:spMkLst>
            <pc:docMk/>
            <pc:sldMk cId="3644460818" sldId="258"/>
            <ac:spMk id="4" creationId="{644A4830-F8FF-0307-A1D8-70EF60426214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8:41.292" v="167"/>
          <ac:spMkLst>
            <pc:docMk/>
            <pc:sldMk cId="3644460818" sldId="258"/>
            <ac:spMk id="10" creationId="{D009D6D5-DAC2-4A8B-A17A-E206B9012D09}"/>
          </ac:spMkLst>
        </pc:spChg>
        <pc:picChg chg="add">
          <ac:chgData name="Guest User" userId="S::urn:spo:anon#8f256e599a5dbd560500a9b37b30bac656e5b946c857a7a126d66fe558f8185a::" providerId="AD" clId="Web-{849875FB-881B-4532-8806-51AA188A5AF2}" dt="2023-04-20T18:38:41.292" v="167"/>
          <ac:picMkLst>
            <pc:docMk/>
            <pc:sldMk cId="3644460818" sldId="258"/>
            <ac:picMk id="7" creationId="{0A288230-AA37-F7F2-E6DF-7A64A75ADF3B}"/>
          </ac:picMkLst>
        </pc:picChg>
      </pc:sldChg>
      <pc:sldChg chg="addSp delSp modSp new mod setBg modClrScheme chgLayout">
        <pc:chgData name="Guest User" userId="S::urn:spo:anon#8f256e599a5dbd560500a9b37b30bac656e5b946c857a7a126d66fe558f8185a::" providerId="AD" clId="Web-{849875FB-881B-4532-8806-51AA188A5AF2}" dt="2023-04-20T18:55:09.942" v="310" actId="20577"/>
        <pc:sldMkLst>
          <pc:docMk/>
          <pc:sldMk cId="4244459401" sldId="259"/>
        </pc:sldMkLst>
        <pc:spChg chg="del">
          <ac:chgData name="Guest User" userId="S::urn:spo:anon#8f256e599a5dbd560500a9b37b30bac656e5b946c857a7a126d66fe558f8185a::" providerId="AD" clId="Web-{849875FB-881B-4532-8806-51AA188A5AF2}" dt="2023-04-20T18:30:02.935" v="126"/>
          <ac:spMkLst>
            <pc:docMk/>
            <pc:sldMk cId="4244459401" sldId="259"/>
            <ac:spMk id="2" creationId="{3B6BE091-0BA6-7BA5-76AA-E856D61BB2C7}"/>
          </ac:spMkLst>
        </pc:spChg>
        <pc:spChg chg="mod ord">
          <ac:chgData name="Guest User" userId="S::urn:spo:anon#8f256e599a5dbd560500a9b37b30bac656e5b946c857a7a126d66fe558f8185a::" providerId="AD" clId="Web-{849875FB-881B-4532-8806-51AA188A5AF2}" dt="2023-04-20T18:55:09.942" v="310" actId="20577"/>
          <ac:spMkLst>
            <pc:docMk/>
            <pc:sldMk cId="4244459401" sldId="259"/>
            <ac:spMk id="3" creationId="{0CE45576-0FD6-B166-50DD-059865966A3D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0:48.909" v="177"/>
          <ac:spMkLst>
            <pc:docMk/>
            <pc:sldMk cId="4244459401" sldId="259"/>
            <ac:spMk id="8" creationId="{1BB867FF-FC45-48F7-8104-F89BE54909F1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0:48.909" v="177"/>
          <ac:spMkLst>
            <pc:docMk/>
            <pc:sldMk cId="4244459401" sldId="259"/>
            <ac:spMk id="10" creationId="{8BB56887-D0D5-4F0C-9E19-7247EB83C8B7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0:48.909" v="177"/>
          <ac:spMkLst>
            <pc:docMk/>
            <pc:sldMk cId="4244459401" sldId="259"/>
            <ac:spMk id="12" creationId="{081E4A58-353D-44AE-B2FC-2A74E2E400F7}"/>
          </ac:spMkLst>
        </pc:spChg>
      </pc:sldChg>
      <pc:sldChg chg="addSp modSp mod setBg modClrScheme chgLayout">
        <pc:chgData name="Guest User" userId="S::urn:spo:anon#8f256e599a5dbd560500a9b37b30bac656e5b946c857a7a126d66fe558f8185a::" providerId="AD" clId="Web-{849875FB-881B-4532-8806-51AA188A5AF2}" dt="2023-04-20T18:53:42.578" v="306" actId="14100"/>
        <pc:sldMkLst>
          <pc:docMk/>
          <pc:sldMk cId="557548591" sldId="260"/>
        </pc:sldMkLst>
        <pc:spChg chg="mod ord">
          <ac:chgData name="Guest User" userId="S::urn:spo:anon#8f256e599a5dbd560500a9b37b30bac656e5b946c857a7a126d66fe558f8185a::" providerId="AD" clId="Web-{849875FB-881B-4532-8806-51AA188A5AF2}" dt="2023-04-20T18:53:42.578" v="306" actId="14100"/>
          <ac:spMkLst>
            <pc:docMk/>
            <pc:sldMk cId="557548591" sldId="260"/>
            <ac:spMk id="3" creationId="{BED906DA-06BB-8C0C-D6B9-0FCEF57834C4}"/>
          </ac:spMkLst>
        </pc:spChg>
        <pc:spChg chg="mod">
          <ac:chgData name="Guest User" userId="S::urn:spo:anon#8f256e599a5dbd560500a9b37b30bac656e5b946c857a7a126d66fe558f8185a::" providerId="AD" clId="Web-{849875FB-881B-4532-8806-51AA188A5AF2}" dt="2023-04-20T18:38:59.278" v="168"/>
          <ac:spMkLst>
            <pc:docMk/>
            <pc:sldMk cId="557548591" sldId="260"/>
            <ac:spMk id="4" creationId="{B5D8D6C2-FDD1-535A-6D96-8A7B0186CC1D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8:59.278" v="168"/>
          <ac:spMkLst>
            <pc:docMk/>
            <pc:sldMk cId="557548591" sldId="260"/>
            <ac:spMk id="10" creationId="{79BB35BC-D5C2-4C8B-A22A-A71E6191913B}"/>
          </ac:spMkLst>
        </pc:spChg>
        <pc:picChg chg="add">
          <ac:chgData name="Guest User" userId="S::urn:spo:anon#8f256e599a5dbd560500a9b37b30bac656e5b946c857a7a126d66fe558f8185a::" providerId="AD" clId="Web-{849875FB-881B-4532-8806-51AA188A5AF2}" dt="2023-04-20T18:38:59.278" v="168"/>
          <ac:picMkLst>
            <pc:docMk/>
            <pc:sldMk cId="557548591" sldId="260"/>
            <ac:picMk id="6" creationId="{6E1A87B4-E7E9-8CA2-0A97-1CCE3A9787ED}"/>
          </ac:picMkLst>
        </pc:picChg>
      </pc:sldChg>
      <pc:sldChg chg="addSp modSp mod setBg modClrScheme chgLayout">
        <pc:chgData name="Guest User" userId="S::urn:spo:anon#8f256e599a5dbd560500a9b37b30bac656e5b946c857a7a126d66fe558f8185a::" providerId="AD" clId="Web-{849875FB-881B-4532-8806-51AA188A5AF2}" dt="2023-04-20T18:39:46.327" v="176" actId="14100"/>
        <pc:sldMkLst>
          <pc:docMk/>
          <pc:sldMk cId="4118437677" sldId="262"/>
        </pc:sldMkLst>
        <pc:spChg chg="mod ord">
          <ac:chgData name="Guest User" userId="S::urn:spo:anon#8f256e599a5dbd560500a9b37b30bac656e5b946c857a7a126d66fe558f8185a::" providerId="AD" clId="Web-{849875FB-881B-4532-8806-51AA188A5AF2}" dt="2023-04-20T18:39:46.327" v="176" actId="14100"/>
          <ac:spMkLst>
            <pc:docMk/>
            <pc:sldMk cId="4118437677" sldId="262"/>
            <ac:spMk id="3" creationId="{BED906DA-06BB-8C0C-D6B9-0FCEF57834C4}"/>
          </ac:spMkLst>
        </pc:spChg>
        <pc:spChg chg="mod">
          <ac:chgData name="Guest User" userId="S::urn:spo:anon#8f256e599a5dbd560500a9b37b30bac656e5b946c857a7a126d66fe558f8185a::" providerId="AD" clId="Web-{849875FB-881B-4532-8806-51AA188A5AF2}" dt="2023-04-20T18:39:14.779" v="171"/>
          <ac:spMkLst>
            <pc:docMk/>
            <pc:sldMk cId="4118437677" sldId="262"/>
            <ac:spMk id="4" creationId="{B5D8D6C2-FDD1-535A-6D96-8A7B0186CC1D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9:14.779" v="171"/>
          <ac:spMkLst>
            <pc:docMk/>
            <pc:sldMk cId="4118437677" sldId="262"/>
            <ac:spMk id="10" creationId="{F13C74B1-5B17-4795-BED0-7140497B445A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9:14.779" v="171"/>
          <ac:spMkLst>
            <pc:docMk/>
            <pc:sldMk cId="4118437677" sldId="262"/>
            <ac:spMk id="12" creationId="{D4974D33-8DC5-464E-8C6D-BE58F0669C17}"/>
          </ac:spMkLst>
        </pc:spChg>
        <pc:picChg chg="add mod">
          <ac:chgData name="Guest User" userId="S::urn:spo:anon#8f256e599a5dbd560500a9b37b30bac656e5b946c857a7a126d66fe558f8185a::" providerId="AD" clId="Web-{849875FB-881B-4532-8806-51AA188A5AF2}" dt="2023-04-20T18:39:24.873" v="172" actId="14100"/>
          <ac:picMkLst>
            <pc:docMk/>
            <pc:sldMk cId="4118437677" sldId="262"/>
            <ac:picMk id="6" creationId="{4BF45FEB-CAD4-A2D4-1C5E-D9D25A0BF244}"/>
          </ac:picMkLst>
        </pc:picChg>
      </pc:sldChg>
      <pc:sldChg chg="addSp delSp modSp mod ord setBg modClrScheme setClrOvrMap delDesignElem chgLayout">
        <pc:chgData name="Guest User" userId="S::urn:spo:anon#8f256e599a5dbd560500a9b37b30bac656e5b946c857a7a126d66fe558f8185a::" providerId="AD" clId="Web-{849875FB-881B-4532-8806-51AA188A5AF2}" dt="2023-04-20T18:38:16.650" v="165"/>
        <pc:sldMkLst>
          <pc:docMk/>
          <pc:sldMk cId="156132373" sldId="263"/>
        </pc:sldMkLst>
        <pc:spChg chg="mod">
          <ac:chgData name="Guest User" userId="S::urn:spo:anon#8f256e599a5dbd560500a9b37b30bac656e5b946c857a7a126d66fe558f8185a::" providerId="AD" clId="Web-{849875FB-881B-4532-8806-51AA188A5AF2}" dt="2023-04-20T18:38:16.650" v="165"/>
          <ac:spMkLst>
            <pc:docMk/>
            <pc:sldMk cId="156132373" sldId="263"/>
            <ac:spMk id="4" creationId="{168BE93D-2F2B-CF72-9D90-D73FFD760B9B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8:16.650" v="165"/>
          <ac:spMkLst>
            <pc:docMk/>
            <pc:sldMk cId="156132373" sldId="263"/>
            <ac:spMk id="11" creationId="{657F69E0-C4B0-4BEC-A689-4F8D877F05D4}"/>
          </ac:spMkLst>
        </pc:spChg>
        <pc:spChg chg="add del">
          <ac:chgData name="Guest User" userId="S::urn:spo:anon#8f256e599a5dbd560500a9b37b30bac656e5b946c857a7a126d66fe558f8185a::" providerId="AD" clId="Web-{849875FB-881B-4532-8806-51AA188A5AF2}" dt="2023-04-20T18:37:29.569" v="162"/>
          <ac:spMkLst>
            <pc:docMk/>
            <pc:sldMk cId="156132373" sldId="263"/>
            <ac:spMk id="12" creationId="{0DC895F7-4E59-40FB-87DD-ACE47F94C143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8:16.650" v="165"/>
          <ac:spMkLst>
            <pc:docMk/>
            <pc:sldMk cId="156132373" sldId="263"/>
            <ac:spMk id="13" creationId="{9F6380B4-6A1C-481E-8408-B4E6C75B9B81}"/>
          </ac:spMkLst>
        </pc:spChg>
        <pc:picChg chg="add mod">
          <ac:chgData name="Guest User" userId="S::urn:spo:anon#8f256e599a5dbd560500a9b37b30bac656e5b946c857a7a126d66fe558f8185a::" providerId="AD" clId="Web-{849875FB-881B-4532-8806-51AA188A5AF2}" dt="2023-04-20T18:38:16.650" v="165"/>
          <ac:picMkLst>
            <pc:docMk/>
            <pc:sldMk cId="156132373" sldId="263"/>
            <ac:picMk id="6" creationId="{F61D89FF-F019-1A59-5C81-3EF310C4ACF5}"/>
          </ac:picMkLst>
        </pc:picChg>
        <pc:picChg chg="add del">
          <ac:chgData name="Guest User" userId="S::urn:spo:anon#8f256e599a5dbd560500a9b37b30bac656e5b946c857a7a126d66fe558f8185a::" providerId="AD" clId="Web-{849875FB-881B-4532-8806-51AA188A5AF2}" dt="2023-04-20T18:37:29.569" v="162"/>
          <ac:picMkLst>
            <pc:docMk/>
            <pc:sldMk cId="156132373" sldId="263"/>
            <ac:picMk id="10" creationId="{CBECFFDC-94DB-4DA3-94FE-22FEDDA8FA30}"/>
          </ac:picMkLst>
        </pc:picChg>
        <pc:picChg chg="add del">
          <ac:chgData name="Guest User" userId="S::urn:spo:anon#8f256e599a5dbd560500a9b37b30bac656e5b946c857a7a126d66fe558f8185a::" providerId="AD" clId="Web-{849875FB-881B-4532-8806-51AA188A5AF2}" dt="2023-04-20T18:37:29.569" v="162"/>
          <ac:picMkLst>
            <pc:docMk/>
            <pc:sldMk cId="156132373" sldId="263"/>
            <ac:picMk id="14" creationId="{1A4C720E-710D-44F8-A8D7-2BAA61E1814B}"/>
          </ac:picMkLst>
        </pc:picChg>
      </pc:sldChg>
      <pc:sldChg chg="addSp modSp mod setBg">
        <pc:chgData name="Guest User" userId="S::urn:spo:anon#8f256e599a5dbd560500a9b37b30bac656e5b946c857a7a126d66fe558f8185a::" providerId="AD" clId="Web-{849875FB-881B-4532-8806-51AA188A5AF2}" dt="2023-04-20T18:51:57.447" v="304"/>
        <pc:sldMkLst>
          <pc:docMk/>
          <pc:sldMk cId="196023542" sldId="264"/>
        </pc:sldMkLst>
        <pc:spChg chg="mod">
          <ac:chgData name="Guest User" userId="S::urn:spo:anon#8f256e599a5dbd560500a9b37b30bac656e5b946c857a7a126d66fe558f8185a::" providerId="AD" clId="Web-{849875FB-881B-4532-8806-51AA188A5AF2}" dt="2023-04-20T18:45:54.708" v="245" actId="20577"/>
          <ac:spMkLst>
            <pc:docMk/>
            <pc:sldMk cId="196023542" sldId="264"/>
            <ac:spMk id="3" creationId="{4B52B6AC-FDE0-F416-E55C-6A46C9946402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1:09.676" v="181"/>
          <ac:spMkLst>
            <pc:docMk/>
            <pc:sldMk cId="196023542" sldId="264"/>
            <ac:spMk id="8" creationId="{1BB867FF-FC45-48F7-8104-F89BE54909F1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1:09.676" v="181"/>
          <ac:spMkLst>
            <pc:docMk/>
            <pc:sldMk cId="196023542" sldId="264"/>
            <ac:spMk id="10" creationId="{8BB56887-D0D5-4F0C-9E19-7247EB83C8B7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1:09.676" v="181"/>
          <ac:spMkLst>
            <pc:docMk/>
            <pc:sldMk cId="196023542" sldId="264"/>
            <ac:spMk id="12" creationId="{081E4A58-353D-44AE-B2FC-2A74E2E400F7}"/>
          </ac:spMkLst>
        </pc:spChg>
      </pc:sldChg>
      <pc:sldChg chg="addSp modSp new mod setBg modClrScheme chgLayout">
        <pc:chgData name="Guest User" userId="S::urn:spo:anon#8f256e599a5dbd560500a9b37b30bac656e5b946c857a7a126d66fe558f8185a::" providerId="AD" clId="Web-{849875FB-881B-4532-8806-51AA188A5AF2}" dt="2023-04-20T18:34:56.576" v="156"/>
        <pc:sldMkLst>
          <pc:docMk/>
          <pc:sldMk cId="2172294225" sldId="264"/>
        </pc:sldMkLst>
        <pc:spChg chg="mod ord">
          <ac:chgData name="Guest User" userId="S::urn:spo:anon#8f256e599a5dbd560500a9b37b30bac656e5b946c857a7a126d66fe558f8185a::" providerId="AD" clId="Web-{849875FB-881B-4532-8806-51AA188A5AF2}" dt="2023-04-20T18:34:56.576" v="156"/>
          <ac:spMkLst>
            <pc:docMk/>
            <pc:sldMk cId="2172294225" sldId="264"/>
            <ac:spMk id="2" creationId="{C2637F2D-2B4B-CA83-DC23-959A1E31D6FD}"/>
          </ac:spMkLst>
        </pc:spChg>
        <pc:spChg chg="mod ord">
          <ac:chgData name="Guest User" userId="S::urn:spo:anon#8f256e599a5dbd560500a9b37b30bac656e5b946c857a7a126d66fe558f8185a::" providerId="AD" clId="Web-{849875FB-881B-4532-8806-51AA188A5AF2}" dt="2023-04-20T18:34:56.576" v="156"/>
          <ac:spMkLst>
            <pc:docMk/>
            <pc:sldMk cId="2172294225" sldId="264"/>
            <ac:spMk id="3" creationId="{14954561-398F-0AB6-3EC6-0C03AFFCC0B1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4:56.576" v="156"/>
          <ac:spMkLst>
            <pc:docMk/>
            <pc:sldMk cId="2172294225" sldId="264"/>
            <ac:spMk id="8" creationId="{66B5BE70-4451-4286-9D79-27C26F755FAC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34:56.576" v="156"/>
          <ac:spMkLst>
            <pc:docMk/>
            <pc:sldMk cId="2172294225" sldId="264"/>
            <ac:spMk id="12" creationId="{D58C5A54-E70B-4B9B-A7FE-D3A05561BFD8}"/>
          </ac:spMkLst>
        </pc:spChg>
        <pc:picChg chg="add">
          <ac:chgData name="Guest User" userId="S::urn:spo:anon#8f256e599a5dbd560500a9b37b30bac656e5b946c857a7a126d66fe558f8185a::" providerId="AD" clId="Web-{849875FB-881B-4532-8806-51AA188A5AF2}" dt="2023-04-20T18:34:56.576" v="156"/>
          <ac:picMkLst>
            <pc:docMk/>
            <pc:sldMk cId="2172294225" sldId="264"/>
            <ac:picMk id="10" creationId="{8176C668-3F88-414B-AAEE-1785E38D5D59}"/>
          </ac:picMkLst>
        </pc:picChg>
      </pc:sldChg>
      <pc:sldChg chg="addSp modSp mod setBg">
        <pc:chgData name="Guest User" userId="S::urn:spo:anon#8f256e599a5dbd560500a9b37b30bac656e5b946c857a7a126d66fe558f8185a::" providerId="AD" clId="Web-{849875FB-881B-4532-8806-51AA188A5AF2}" dt="2023-04-20T18:52:02.557" v="305"/>
        <pc:sldMkLst>
          <pc:docMk/>
          <pc:sldMk cId="2704575102" sldId="266"/>
        </pc:sldMkLst>
        <pc:spChg chg="add mod">
          <ac:chgData name="Guest User" userId="S::urn:spo:anon#8f256e599a5dbd560500a9b37b30bac656e5b946c857a7a126d66fe558f8185a::" providerId="AD" clId="Web-{849875FB-881B-4532-8806-51AA188A5AF2}" dt="2023-04-20T18:49:26.157" v="302" actId="20577"/>
          <ac:spMkLst>
            <pc:docMk/>
            <pc:sldMk cId="2704575102" sldId="266"/>
            <ac:spMk id="2" creationId="{EBE4030D-FF39-C91C-599C-AD9EE154A799}"/>
          </ac:spMkLst>
        </pc:spChg>
        <pc:spChg chg="mod ord">
          <ac:chgData name="Guest User" userId="S::urn:spo:anon#8f256e599a5dbd560500a9b37b30bac656e5b946c857a7a126d66fe558f8185a::" providerId="AD" clId="Web-{849875FB-881B-4532-8806-51AA188A5AF2}" dt="2023-04-20T18:49:06.062" v="296"/>
          <ac:spMkLst>
            <pc:docMk/>
            <pc:sldMk cId="2704575102" sldId="266"/>
            <ac:spMk id="3" creationId="{4B52B6AC-FDE0-F416-E55C-6A46C9946402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9:06.062" v="296"/>
          <ac:spMkLst>
            <pc:docMk/>
            <pc:sldMk cId="2704575102" sldId="266"/>
            <ac:spMk id="5" creationId="{100EDD19-6802-4EC3-95CE-CFFAB042CFD6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49:06.062" v="296"/>
          <ac:spMkLst>
            <pc:docMk/>
            <pc:sldMk cId="2704575102" sldId="266"/>
            <ac:spMk id="6" creationId="{DB17E863-922E-4C26-BD64-E8FD41D28661}"/>
          </ac:spMkLst>
        </pc:spChg>
      </pc:sldChg>
      <pc:sldChg chg="addSp delSp modSp new mod setBg">
        <pc:chgData name="Guest User" userId="S::urn:spo:anon#8f256e599a5dbd560500a9b37b30bac656e5b946c857a7a126d66fe558f8185a::" providerId="AD" clId="Web-{849875FB-881B-4532-8806-51AA188A5AF2}" dt="2023-04-20T19:06:37.638" v="362"/>
        <pc:sldMkLst>
          <pc:docMk/>
          <pc:sldMk cId="3233190240" sldId="267"/>
        </pc:sldMkLst>
        <pc:spChg chg="mod">
          <ac:chgData name="Guest User" userId="S::urn:spo:anon#8f256e599a5dbd560500a9b37b30bac656e5b946c857a7a126d66fe558f8185a::" providerId="AD" clId="Web-{849875FB-881B-4532-8806-51AA188A5AF2}" dt="2023-04-20T18:59:37.989" v="319"/>
          <ac:spMkLst>
            <pc:docMk/>
            <pc:sldMk cId="3233190240" sldId="267"/>
            <ac:spMk id="2" creationId="{2029C063-9DD7-6AB1-31AF-D149BEE7AF70}"/>
          </ac:spMkLst>
        </pc:spChg>
        <pc:spChg chg="del mod">
          <ac:chgData name="Guest User" userId="S::urn:spo:anon#8f256e599a5dbd560500a9b37b30bac656e5b946c857a7a126d66fe558f8185a::" providerId="AD" clId="Web-{849875FB-881B-4532-8806-51AA188A5AF2}" dt="2023-04-20T18:59:29.801" v="318"/>
          <ac:spMkLst>
            <pc:docMk/>
            <pc:sldMk cId="3233190240" sldId="267"/>
            <ac:spMk id="3" creationId="{EFD0B0CB-D809-038E-F494-83C0FCC78FF0}"/>
          </ac:spMkLst>
        </pc:spChg>
        <pc:spChg chg="add mod">
          <ac:chgData name="Guest User" userId="S::urn:spo:anon#8f256e599a5dbd560500a9b37b30bac656e5b946c857a7a126d66fe558f8185a::" providerId="AD" clId="Web-{849875FB-881B-4532-8806-51AA188A5AF2}" dt="2023-04-20T19:01:22.464" v="361" actId="20577"/>
          <ac:spMkLst>
            <pc:docMk/>
            <pc:sldMk cId="3233190240" sldId="267"/>
            <ac:spMk id="8" creationId="{F57B2096-769E-C0B7-626E-7A517065939A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59:37.989" v="319"/>
          <ac:spMkLst>
            <pc:docMk/>
            <pc:sldMk cId="3233190240" sldId="267"/>
            <ac:spMk id="11" creationId="{743AA782-23D1-4521-8CAD-47662984AA08}"/>
          </ac:spMkLst>
        </pc:spChg>
        <pc:spChg chg="add">
          <ac:chgData name="Guest User" userId="S::urn:spo:anon#8f256e599a5dbd560500a9b37b30bac656e5b946c857a7a126d66fe558f8185a::" providerId="AD" clId="Web-{849875FB-881B-4532-8806-51AA188A5AF2}" dt="2023-04-20T18:59:37.989" v="319"/>
          <ac:spMkLst>
            <pc:docMk/>
            <pc:sldMk cId="3233190240" sldId="267"/>
            <ac:spMk id="13" creationId="{71877DBC-BB60-40F0-AC93-2ACDBAAE60CE}"/>
          </ac:spMkLst>
        </pc:spChg>
        <pc:picChg chg="add mod ord">
          <ac:chgData name="Guest User" userId="S::urn:spo:anon#8f256e599a5dbd560500a9b37b30bac656e5b946c857a7a126d66fe558f8185a::" providerId="AD" clId="Web-{849875FB-881B-4532-8806-51AA188A5AF2}" dt="2023-04-20T19:00:37.867" v="344" actId="1076"/>
          <ac:picMkLst>
            <pc:docMk/>
            <pc:sldMk cId="3233190240" sldId="267"/>
            <ac:picMk id="4" creationId="{8FCB683F-AB75-3676-F379-C0BEC21E12D8}"/>
          </ac:picMkLst>
        </pc:picChg>
      </pc:sldChg>
      <pc:sldMasterChg chg="del delSldLayout">
        <pc:chgData name="Guest User" userId="S::urn:spo:anon#8f256e599a5dbd560500a9b37b30bac656e5b946c857a7a126d66fe558f8185a::" providerId="AD" clId="Web-{849875FB-881B-4532-8806-51AA188A5AF2}" dt="2023-04-20T18:34:43.044" v="155"/>
        <pc:sldMasterMkLst>
          <pc:docMk/>
          <pc:sldMasterMk cId="0" sldId="2147483648"/>
        </pc:sldMasterMkLst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Guest User" userId="S::urn:spo:anon#8f256e599a5dbd560500a9b37b30bac656e5b946c857a7a126d66fe558f8185a::" providerId="AD" clId="Web-{849875FB-881B-4532-8806-51AA188A5AF2}" dt="2023-04-20T18:34:43.044" v="155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Guest User" userId="S::urn:spo:anon#8f256e599a5dbd560500a9b37b30bac656e5b946c857a7a126d66fe558f8185a::" providerId="AD" clId="Web-{849875FB-881B-4532-8806-51AA188A5AF2}" dt="2023-04-20T18:37:29.569" v="162"/>
        <pc:sldMasterMkLst>
          <pc:docMk/>
          <pc:sldMasterMk cId="1647982837" sldId="2147483669"/>
        </pc:sldMasterMkLst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851998778" sldId="2147483670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665764996" sldId="2147483671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867502977" sldId="2147483672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121610952" sldId="2147483673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106112613" sldId="2147483674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865498465" sldId="2147483675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970448025" sldId="2147483676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1237983599" sldId="2147483677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320488866" sldId="2147483678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1487508348" sldId="2147483679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629909798" sldId="2147483680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354168238" sldId="2147483681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968023095" sldId="2147483682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037165871" sldId="2147483683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876591005" sldId="2147483684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2522434821" sldId="2147483685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7:29.569" v="162"/>
          <pc:sldLayoutMkLst>
            <pc:docMk/>
            <pc:sldMasterMk cId="1647982837" sldId="2147483669"/>
            <pc:sldLayoutMk cId="3006858651" sldId="2147483686"/>
          </pc:sldLayoutMkLst>
        </pc:sldLayoutChg>
      </pc:sldMasterChg>
      <pc:sldMasterChg chg="add del addSldLayout delSldLayout modSldLayout">
        <pc:chgData name="Guest User" userId="S::urn:spo:anon#8f256e599a5dbd560500a9b37b30bac656e5b946c857a7a126d66fe558f8185a::" providerId="AD" clId="Web-{849875FB-881B-4532-8806-51AA188A5AF2}" dt="2023-04-20T18:38:02.353" v="164"/>
        <pc:sldMasterMkLst>
          <pc:docMk/>
          <pc:sldMasterMk cId="2534564213" sldId="2147483687"/>
        </pc:sldMasterMkLst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867362222" sldId="2147483688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1673478079" sldId="2147483689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106530194" sldId="2147483690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376311664" sldId="2147483691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990127191" sldId="2147483692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264740713" sldId="2147483693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1472770623" sldId="2147483694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180998595" sldId="2147483695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350480808" sldId="2147483696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929284440" sldId="2147483697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56217165" sldId="2147483698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855285363" sldId="2147483699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549381089" sldId="2147483700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1325842774" sldId="2147483701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264401413" sldId="2147483702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362600789" sldId="2147483703"/>
          </pc:sldLayoutMkLst>
        </pc:sldLayoutChg>
        <pc:sldLayoutChg chg="add del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2534564213" sldId="2147483687"/>
            <pc:sldLayoutMk cId="3818251104" sldId="2147483704"/>
          </pc:sldLayoutMkLst>
        </pc:sldLayoutChg>
      </pc:sldMasterChg>
      <pc:sldMasterChg chg="add addSldLayout modSldLayout">
        <pc:chgData name="Guest User" userId="S::urn:spo:anon#8f256e599a5dbd560500a9b37b30bac656e5b946c857a7a126d66fe558f8185a::" providerId="AD" clId="Web-{849875FB-881B-4532-8806-51AA188A5AF2}" dt="2023-04-20T18:38:02.353" v="164"/>
        <pc:sldMasterMkLst>
          <pc:docMk/>
          <pc:sldMasterMk cId="3312930804" sldId="2147483705"/>
        </pc:sldMasterMkLst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532751538" sldId="2147483706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648286447" sldId="2147483707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103272581" sldId="2147483708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3402999586" sldId="2147483709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1769915522" sldId="2147483710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3354991329" sldId="2147483711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807105564" sldId="2147483712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3482130405" sldId="2147483713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122683895" sldId="2147483714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1066569035" sldId="2147483715"/>
          </pc:sldLayoutMkLst>
        </pc:sldLayoutChg>
        <pc:sldLayoutChg chg="add mod replId">
          <pc:chgData name="Guest User" userId="S::urn:spo:anon#8f256e599a5dbd560500a9b37b30bac656e5b946c857a7a126d66fe558f8185a::" providerId="AD" clId="Web-{849875FB-881B-4532-8806-51AA188A5AF2}" dt="2023-04-20T18:38:02.353" v="164"/>
          <pc:sldLayoutMkLst>
            <pc:docMk/>
            <pc:sldMasterMk cId="3312930804" sldId="2147483705"/>
            <pc:sldLayoutMk cId="1249914138" sldId="214748371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95873-5F67-4346-BBCB-E768737B54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5DA35C-BDFC-430B-A37C-F1C0E935862A}">
      <dgm:prSet/>
      <dgm:spPr/>
      <dgm:t>
        <a:bodyPr/>
        <a:lstStyle/>
        <a:p>
          <a:r>
            <a:rPr lang="es-UY"/>
            <a:t>El cliente desea comprar un producto para almorzar</a:t>
          </a:r>
          <a:endParaRPr lang="en-US"/>
        </a:p>
      </dgm:t>
    </dgm:pt>
    <dgm:pt modelId="{EF6BBFFC-C72E-4BFF-B9C6-CAE519CBDBFD}" type="parTrans" cxnId="{80251DDF-29C9-422F-84D6-D1A6F6AE9231}">
      <dgm:prSet/>
      <dgm:spPr/>
      <dgm:t>
        <a:bodyPr/>
        <a:lstStyle/>
        <a:p>
          <a:endParaRPr lang="en-US"/>
        </a:p>
      </dgm:t>
    </dgm:pt>
    <dgm:pt modelId="{5A5F3B46-4A08-49F8-B699-97A858217CEB}" type="sibTrans" cxnId="{80251DDF-29C9-422F-84D6-D1A6F6AE9231}">
      <dgm:prSet/>
      <dgm:spPr/>
      <dgm:t>
        <a:bodyPr/>
        <a:lstStyle/>
        <a:p>
          <a:endParaRPr lang="en-US"/>
        </a:p>
      </dgm:t>
    </dgm:pt>
    <dgm:pt modelId="{849304A0-EC91-4E24-90D2-DB990E8EFE62}">
      <dgm:prSet/>
      <dgm:spPr/>
      <dgm:t>
        <a:bodyPr/>
        <a:lstStyle/>
        <a:p>
          <a:r>
            <a:rPr lang="es-UY"/>
            <a:t>El cliente desea comprar un producto de la cafetería.</a:t>
          </a:r>
          <a:endParaRPr lang="en-US"/>
        </a:p>
      </dgm:t>
    </dgm:pt>
    <dgm:pt modelId="{63FD5F74-A929-4200-9141-776E78E593D7}" type="parTrans" cxnId="{9D72B3D1-12CC-4FBE-B366-FA141E26396E}">
      <dgm:prSet/>
      <dgm:spPr/>
      <dgm:t>
        <a:bodyPr/>
        <a:lstStyle/>
        <a:p>
          <a:endParaRPr lang="en-US"/>
        </a:p>
      </dgm:t>
    </dgm:pt>
    <dgm:pt modelId="{0625DDF6-4004-4962-BA60-505A03FCF444}" type="sibTrans" cxnId="{9D72B3D1-12CC-4FBE-B366-FA141E26396E}">
      <dgm:prSet/>
      <dgm:spPr/>
      <dgm:t>
        <a:bodyPr/>
        <a:lstStyle/>
        <a:p>
          <a:endParaRPr lang="en-US"/>
        </a:p>
      </dgm:t>
    </dgm:pt>
    <dgm:pt modelId="{1CAED490-5D12-404D-A6D6-2FAF5794C3C2}">
      <dgm:prSet/>
      <dgm:spPr/>
      <dgm:t>
        <a:bodyPr/>
        <a:lstStyle/>
        <a:p>
          <a:r>
            <a:rPr lang="es-UY"/>
            <a:t>El cliente desea hacerse un café en la cafetera automática.</a:t>
          </a:r>
          <a:endParaRPr lang="en-US"/>
        </a:p>
      </dgm:t>
    </dgm:pt>
    <dgm:pt modelId="{035C3908-BA29-43D4-B504-7E41B1D40A3B}" type="parTrans" cxnId="{8B7C08F7-C7AB-492D-A583-96F656142704}">
      <dgm:prSet/>
      <dgm:spPr/>
      <dgm:t>
        <a:bodyPr/>
        <a:lstStyle/>
        <a:p>
          <a:endParaRPr lang="en-US"/>
        </a:p>
      </dgm:t>
    </dgm:pt>
    <dgm:pt modelId="{ED102C83-9161-44AB-A02F-90D8451E0331}" type="sibTrans" cxnId="{8B7C08F7-C7AB-492D-A583-96F656142704}">
      <dgm:prSet/>
      <dgm:spPr/>
      <dgm:t>
        <a:bodyPr/>
        <a:lstStyle/>
        <a:p>
          <a:endParaRPr lang="en-US"/>
        </a:p>
      </dgm:t>
    </dgm:pt>
    <dgm:pt modelId="{27207322-B9C5-43D0-966D-E99C9BAEDD29}">
      <dgm:prSet/>
      <dgm:spPr/>
      <dgm:t>
        <a:bodyPr/>
        <a:lstStyle/>
        <a:p>
          <a:r>
            <a:rPr lang="es-UY"/>
            <a:t>El cliente desea programar un pedido.</a:t>
          </a:r>
          <a:endParaRPr lang="en-US"/>
        </a:p>
      </dgm:t>
    </dgm:pt>
    <dgm:pt modelId="{5057B5B1-7D54-43A3-9597-7F9C293CD742}" type="parTrans" cxnId="{4FE0FB9A-0530-473F-8E8B-9FDBD89395D1}">
      <dgm:prSet/>
      <dgm:spPr/>
      <dgm:t>
        <a:bodyPr/>
        <a:lstStyle/>
        <a:p>
          <a:endParaRPr lang="en-US"/>
        </a:p>
      </dgm:t>
    </dgm:pt>
    <dgm:pt modelId="{CBF8317E-5ED4-4377-8C87-3764B896B0B6}" type="sibTrans" cxnId="{4FE0FB9A-0530-473F-8E8B-9FDBD89395D1}">
      <dgm:prSet/>
      <dgm:spPr/>
      <dgm:t>
        <a:bodyPr/>
        <a:lstStyle/>
        <a:p>
          <a:endParaRPr lang="en-US"/>
        </a:p>
      </dgm:t>
    </dgm:pt>
    <dgm:pt modelId="{9457DC07-412F-4DE9-BCAB-EB6E9C1BCB8C}">
      <dgm:prSet/>
      <dgm:spPr/>
      <dgm:t>
        <a:bodyPr/>
        <a:lstStyle/>
        <a:p>
          <a:r>
            <a:rPr lang="es-UY"/>
            <a:t>El trabajador desea pedir nuevo stock.</a:t>
          </a:r>
          <a:endParaRPr lang="en-US"/>
        </a:p>
      </dgm:t>
    </dgm:pt>
    <dgm:pt modelId="{6A7B901C-94CA-473E-A5D4-A9C1590F88B7}" type="parTrans" cxnId="{D9721F7A-87D4-433D-A2E9-0FC2F781BD64}">
      <dgm:prSet/>
      <dgm:spPr/>
      <dgm:t>
        <a:bodyPr/>
        <a:lstStyle/>
        <a:p>
          <a:endParaRPr lang="en-US"/>
        </a:p>
      </dgm:t>
    </dgm:pt>
    <dgm:pt modelId="{861A3796-DCEA-448C-BA5B-C676B8825F65}" type="sibTrans" cxnId="{D9721F7A-87D4-433D-A2E9-0FC2F781BD64}">
      <dgm:prSet/>
      <dgm:spPr/>
      <dgm:t>
        <a:bodyPr/>
        <a:lstStyle/>
        <a:p>
          <a:endParaRPr lang="en-US"/>
        </a:p>
      </dgm:t>
    </dgm:pt>
    <dgm:pt modelId="{C5600C42-3E1C-45E0-897B-DDE733C0E3E4}" type="pres">
      <dgm:prSet presAssocID="{75595873-5F67-4346-BBCB-E768737B5471}" presName="root" presStyleCnt="0">
        <dgm:presLayoutVars>
          <dgm:dir/>
          <dgm:resizeHandles val="exact"/>
        </dgm:presLayoutVars>
      </dgm:prSet>
      <dgm:spPr/>
    </dgm:pt>
    <dgm:pt modelId="{A5561776-81EC-4BDB-AF33-C0F5E0CCA980}" type="pres">
      <dgm:prSet presAssocID="{EF5DA35C-BDFC-430B-A37C-F1C0E935862A}" presName="compNode" presStyleCnt="0"/>
      <dgm:spPr/>
    </dgm:pt>
    <dgm:pt modelId="{CB379D69-07B8-4450-B8BE-72DD948A21B0}" type="pres">
      <dgm:prSet presAssocID="{EF5DA35C-BDFC-430B-A37C-F1C0E93586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34614B7-437A-4D7A-B4D1-D6EC1DF0DEB2}" type="pres">
      <dgm:prSet presAssocID="{EF5DA35C-BDFC-430B-A37C-F1C0E935862A}" presName="spaceRect" presStyleCnt="0"/>
      <dgm:spPr/>
    </dgm:pt>
    <dgm:pt modelId="{0EEA3C5C-4E31-4960-8548-C2B2F469440E}" type="pres">
      <dgm:prSet presAssocID="{EF5DA35C-BDFC-430B-A37C-F1C0E935862A}" presName="textRect" presStyleLbl="revTx" presStyleIdx="0" presStyleCnt="5">
        <dgm:presLayoutVars>
          <dgm:chMax val="1"/>
          <dgm:chPref val="1"/>
        </dgm:presLayoutVars>
      </dgm:prSet>
      <dgm:spPr/>
    </dgm:pt>
    <dgm:pt modelId="{B7FEA41B-3344-453D-B4B4-09B0627EBAE2}" type="pres">
      <dgm:prSet presAssocID="{5A5F3B46-4A08-49F8-B699-97A858217CEB}" presName="sibTrans" presStyleCnt="0"/>
      <dgm:spPr/>
    </dgm:pt>
    <dgm:pt modelId="{C6408447-2A54-45AD-A005-CF4DB2D2406A}" type="pres">
      <dgm:prSet presAssocID="{849304A0-EC91-4E24-90D2-DB990E8EFE62}" presName="compNode" presStyleCnt="0"/>
      <dgm:spPr/>
    </dgm:pt>
    <dgm:pt modelId="{2DDE83FA-6F53-47CE-8F29-0E50AA832047}" type="pres">
      <dgm:prSet presAssocID="{849304A0-EC91-4E24-90D2-DB990E8EFE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fé"/>
        </a:ext>
      </dgm:extLst>
    </dgm:pt>
    <dgm:pt modelId="{5ED748FF-C7D7-48F6-A000-4621E75CDFB6}" type="pres">
      <dgm:prSet presAssocID="{849304A0-EC91-4E24-90D2-DB990E8EFE62}" presName="spaceRect" presStyleCnt="0"/>
      <dgm:spPr/>
    </dgm:pt>
    <dgm:pt modelId="{513CC2A4-6A1E-41D9-B258-A0DB36AFE9B6}" type="pres">
      <dgm:prSet presAssocID="{849304A0-EC91-4E24-90D2-DB990E8EFE62}" presName="textRect" presStyleLbl="revTx" presStyleIdx="1" presStyleCnt="5">
        <dgm:presLayoutVars>
          <dgm:chMax val="1"/>
          <dgm:chPref val="1"/>
        </dgm:presLayoutVars>
      </dgm:prSet>
      <dgm:spPr/>
    </dgm:pt>
    <dgm:pt modelId="{E9B3C9B9-FF1C-4407-A1DB-7EAF6923723F}" type="pres">
      <dgm:prSet presAssocID="{0625DDF6-4004-4962-BA60-505A03FCF444}" presName="sibTrans" presStyleCnt="0"/>
      <dgm:spPr/>
    </dgm:pt>
    <dgm:pt modelId="{F818478B-00FD-4330-A1D4-4CA80A333C2C}" type="pres">
      <dgm:prSet presAssocID="{1CAED490-5D12-404D-A6D6-2FAF5794C3C2}" presName="compNode" presStyleCnt="0"/>
      <dgm:spPr/>
    </dgm:pt>
    <dgm:pt modelId="{6A5EB0D8-1409-40F5-8F78-370FEE3C5036}" type="pres">
      <dgm:prSet presAssocID="{1CAED490-5D12-404D-A6D6-2FAF5794C3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"/>
        </a:ext>
      </dgm:extLst>
    </dgm:pt>
    <dgm:pt modelId="{34B19CDD-2915-447B-BE45-F0B55235DF39}" type="pres">
      <dgm:prSet presAssocID="{1CAED490-5D12-404D-A6D6-2FAF5794C3C2}" presName="spaceRect" presStyleCnt="0"/>
      <dgm:spPr/>
    </dgm:pt>
    <dgm:pt modelId="{9592F8C7-005A-4D3F-A286-2DBD603DDF46}" type="pres">
      <dgm:prSet presAssocID="{1CAED490-5D12-404D-A6D6-2FAF5794C3C2}" presName="textRect" presStyleLbl="revTx" presStyleIdx="2" presStyleCnt="5">
        <dgm:presLayoutVars>
          <dgm:chMax val="1"/>
          <dgm:chPref val="1"/>
        </dgm:presLayoutVars>
      </dgm:prSet>
      <dgm:spPr/>
    </dgm:pt>
    <dgm:pt modelId="{115EFC53-01AD-4D21-90E3-B6DDE5FCC631}" type="pres">
      <dgm:prSet presAssocID="{ED102C83-9161-44AB-A02F-90D8451E0331}" presName="sibTrans" presStyleCnt="0"/>
      <dgm:spPr/>
    </dgm:pt>
    <dgm:pt modelId="{EFA07D6C-71D3-4150-A296-162422B8C84C}" type="pres">
      <dgm:prSet presAssocID="{27207322-B9C5-43D0-966D-E99C9BAEDD29}" presName="compNode" presStyleCnt="0"/>
      <dgm:spPr/>
    </dgm:pt>
    <dgm:pt modelId="{43CBF865-ED02-4E9D-9DC2-A329138AD684}" type="pres">
      <dgm:prSet presAssocID="{27207322-B9C5-43D0-966D-E99C9BAEDD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287A4BF-35CE-44CD-B108-8273B0ED9FD0}" type="pres">
      <dgm:prSet presAssocID="{27207322-B9C5-43D0-966D-E99C9BAEDD29}" presName="spaceRect" presStyleCnt="0"/>
      <dgm:spPr/>
    </dgm:pt>
    <dgm:pt modelId="{C16D22AA-CE19-46D3-A05D-F9C11A81E6A4}" type="pres">
      <dgm:prSet presAssocID="{27207322-B9C5-43D0-966D-E99C9BAEDD29}" presName="textRect" presStyleLbl="revTx" presStyleIdx="3" presStyleCnt="5">
        <dgm:presLayoutVars>
          <dgm:chMax val="1"/>
          <dgm:chPref val="1"/>
        </dgm:presLayoutVars>
      </dgm:prSet>
      <dgm:spPr/>
    </dgm:pt>
    <dgm:pt modelId="{B7BC09F6-8C63-41C5-AD7D-D3D98ED5C896}" type="pres">
      <dgm:prSet presAssocID="{CBF8317E-5ED4-4377-8C87-3764B896B0B6}" presName="sibTrans" presStyleCnt="0"/>
      <dgm:spPr/>
    </dgm:pt>
    <dgm:pt modelId="{5AB52FD9-DB2D-4A92-AFB4-63EAB48C9288}" type="pres">
      <dgm:prSet presAssocID="{9457DC07-412F-4DE9-BCAB-EB6E9C1BCB8C}" presName="compNode" presStyleCnt="0"/>
      <dgm:spPr/>
    </dgm:pt>
    <dgm:pt modelId="{5D47E641-24BA-415F-A3F1-BB7C362389FC}" type="pres">
      <dgm:prSet presAssocID="{9457DC07-412F-4DE9-BCAB-EB6E9C1BCB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as"/>
        </a:ext>
      </dgm:extLst>
    </dgm:pt>
    <dgm:pt modelId="{07AF3253-2AC3-48B2-B6F3-54C52D95EF88}" type="pres">
      <dgm:prSet presAssocID="{9457DC07-412F-4DE9-BCAB-EB6E9C1BCB8C}" presName="spaceRect" presStyleCnt="0"/>
      <dgm:spPr/>
    </dgm:pt>
    <dgm:pt modelId="{80D6284F-105D-4D44-BF51-E24997EEE63B}" type="pres">
      <dgm:prSet presAssocID="{9457DC07-412F-4DE9-BCAB-EB6E9C1BCB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726A00-1A2F-4AD7-B0F4-B5E8258805E5}" type="presOf" srcId="{EF5DA35C-BDFC-430B-A37C-F1C0E935862A}" destId="{0EEA3C5C-4E31-4960-8548-C2B2F469440E}" srcOrd="0" destOrd="0" presId="urn:microsoft.com/office/officeart/2018/2/layout/IconLabelList"/>
    <dgm:cxn modelId="{EB692C0F-9F6A-4973-BF73-5C2B39118497}" type="presOf" srcId="{9457DC07-412F-4DE9-BCAB-EB6E9C1BCB8C}" destId="{80D6284F-105D-4D44-BF51-E24997EEE63B}" srcOrd="0" destOrd="0" presId="urn:microsoft.com/office/officeart/2018/2/layout/IconLabelList"/>
    <dgm:cxn modelId="{A2562D44-00F1-4572-9B65-27712B45BE59}" type="presOf" srcId="{75595873-5F67-4346-BBCB-E768737B5471}" destId="{C5600C42-3E1C-45E0-897B-DDE733C0E3E4}" srcOrd="0" destOrd="0" presId="urn:microsoft.com/office/officeart/2018/2/layout/IconLabelList"/>
    <dgm:cxn modelId="{D9721F7A-87D4-433D-A2E9-0FC2F781BD64}" srcId="{75595873-5F67-4346-BBCB-E768737B5471}" destId="{9457DC07-412F-4DE9-BCAB-EB6E9C1BCB8C}" srcOrd="4" destOrd="0" parTransId="{6A7B901C-94CA-473E-A5D4-A9C1590F88B7}" sibTransId="{861A3796-DCEA-448C-BA5B-C676B8825F65}"/>
    <dgm:cxn modelId="{4FE0FB9A-0530-473F-8E8B-9FDBD89395D1}" srcId="{75595873-5F67-4346-BBCB-E768737B5471}" destId="{27207322-B9C5-43D0-966D-E99C9BAEDD29}" srcOrd="3" destOrd="0" parTransId="{5057B5B1-7D54-43A3-9597-7F9C293CD742}" sibTransId="{CBF8317E-5ED4-4377-8C87-3764B896B0B6}"/>
    <dgm:cxn modelId="{1F72CBA3-51AC-4A8A-A724-86BFBE3B8690}" type="presOf" srcId="{27207322-B9C5-43D0-966D-E99C9BAEDD29}" destId="{C16D22AA-CE19-46D3-A05D-F9C11A81E6A4}" srcOrd="0" destOrd="0" presId="urn:microsoft.com/office/officeart/2018/2/layout/IconLabelList"/>
    <dgm:cxn modelId="{1CC044B4-2D76-4936-8D9D-4FF1FDFD948F}" type="presOf" srcId="{1CAED490-5D12-404D-A6D6-2FAF5794C3C2}" destId="{9592F8C7-005A-4D3F-A286-2DBD603DDF46}" srcOrd="0" destOrd="0" presId="urn:microsoft.com/office/officeart/2018/2/layout/IconLabelList"/>
    <dgm:cxn modelId="{822B66B9-3FB7-4361-840F-0912FC5EB515}" type="presOf" srcId="{849304A0-EC91-4E24-90D2-DB990E8EFE62}" destId="{513CC2A4-6A1E-41D9-B258-A0DB36AFE9B6}" srcOrd="0" destOrd="0" presId="urn:microsoft.com/office/officeart/2018/2/layout/IconLabelList"/>
    <dgm:cxn modelId="{9D72B3D1-12CC-4FBE-B366-FA141E26396E}" srcId="{75595873-5F67-4346-BBCB-E768737B5471}" destId="{849304A0-EC91-4E24-90D2-DB990E8EFE62}" srcOrd="1" destOrd="0" parTransId="{63FD5F74-A929-4200-9141-776E78E593D7}" sibTransId="{0625DDF6-4004-4962-BA60-505A03FCF444}"/>
    <dgm:cxn modelId="{80251DDF-29C9-422F-84D6-D1A6F6AE9231}" srcId="{75595873-5F67-4346-BBCB-E768737B5471}" destId="{EF5DA35C-BDFC-430B-A37C-F1C0E935862A}" srcOrd="0" destOrd="0" parTransId="{EF6BBFFC-C72E-4BFF-B9C6-CAE519CBDBFD}" sibTransId="{5A5F3B46-4A08-49F8-B699-97A858217CEB}"/>
    <dgm:cxn modelId="{8B7C08F7-C7AB-492D-A583-96F656142704}" srcId="{75595873-5F67-4346-BBCB-E768737B5471}" destId="{1CAED490-5D12-404D-A6D6-2FAF5794C3C2}" srcOrd="2" destOrd="0" parTransId="{035C3908-BA29-43D4-B504-7E41B1D40A3B}" sibTransId="{ED102C83-9161-44AB-A02F-90D8451E0331}"/>
    <dgm:cxn modelId="{1F3E67DA-B09D-4A20-B173-3BBB7773F84B}" type="presParOf" srcId="{C5600C42-3E1C-45E0-897B-DDE733C0E3E4}" destId="{A5561776-81EC-4BDB-AF33-C0F5E0CCA980}" srcOrd="0" destOrd="0" presId="urn:microsoft.com/office/officeart/2018/2/layout/IconLabelList"/>
    <dgm:cxn modelId="{2D773683-E3DA-4EA4-993A-38E0FAE3482A}" type="presParOf" srcId="{A5561776-81EC-4BDB-AF33-C0F5E0CCA980}" destId="{CB379D69-07B8-4450-B8BE-72DD948A21B0}" srcOrd="0" destOrd="0" presId="urn:microsoft.com/office/officeart/2018/2/layout/IconLabelList"/>
    <dgm:cxn modelId="{2FF9DFAF-52ED-48E8-9156-8C2C0E45C00F}" type="presParOf" srcId="{A5561776-81EC-4BDB-AF33-C0F5E0CCA980}" destId="{F34614B7-437A-4D7A-B4D1-D6EC1DF0DEB2}" srcOrd="1" destOrd="0" presId="urn:microsoft.com/office/officeart/2018/2/layout/IconLabelList"/>
    <dgm:cxn modelId="{12AD736F-6395-4074-8369-E6DEAB09CD25}" type="presParOf" srcId="{A5561776-81EC-4BDB-AF33-C0F5E0CCA980}" destId="{0EEA3C5C-4E31-4960-8548-C2B2F469440E}" srcOrd="2" destOrd="0" presId="urn:microsoft.com/office/officeart/2018/2/layout/IconLabelList"/>
    <dgm:cxn modelId="{63FE347C-914D-4909-8473-D16E8B1D7CFA}" type="presParOf" srcId="{C5600C42-3E1C-45E0-897B-DDE733C0E3E4}" destId="{B7FEA41B-3344-453D-B4B4-09B0627EBAE2}" srcOrd="1" destOrd="0" presId="urn:microsoft.com/office/officeart/2018/2/layout/IconLabelList"/>
    <dgm:cxn modelId="{1B1A45CC-242B-47E3-AA9A-86EEA1ECE46F}" type="presParOf" srcId="{C5600C42-3E1C-45E0-897B-DDE733C0E3E4}" destId="{C6408447-2A54-45AD-A005-CF4DB2D2406A}" srcOrd="2" destOrd="0" presId="urn:microsoft.com/office/officeart/2018/2/layout/IconLabelList"/>
    <dgm:cxn modelId="{B95C0847-A423-4CAC-97AB-4E2FF19F6C14}" type="presParOf" srcId="{C6408447-2A54-45AD-A005-CF4DB2D2406A}" destId="{2DDE83FA-6F53-47CE-8F29-0E50AA832047}" srcOrd="0" destOrd="0" presId="urn:microsoft.com/office/officeart/2018/2/layout/IconLabelList"/>
    <dgm:cxn modelId="{F73A2E4C-A9B4-4271-803A-C3566576352D}" type="presParOf" srcId="{C6408447-2A54-45AD-A005-CF4DB2D2406A}" destId="{5ED748FF-C7D7-48F6-A000-4621E75CDFB6}" srcOrd="1" destOrd="0" presId="urn:microsoft.com/office/officeart/2018/2/layout/IconLabelList"/>
    <dgm:cxn modelId="{65B7B5B0-5138-4351-9581-079AB7FFDCD0}" type="presParOf" srcId="{C6408447-2A54-45AD-A005-CF4DB2D2406A}" destId="{513CC2A4-6A1E-41D9-B258-A0DB36AFE9B6}" srcOrd="2" destOrd="0" presId="urn:microsoft.com/office/officeart/2018/2/layout/IconLabelList"/>
    <dgm:cxn modelId="{D916757F-701B-495A-AA02-B00868B0A5F5}" type="presParOf" srcId="{C5600C42-3E1C-45E0-897B-DDE733C0E3E4}" destId="{E9B3C9B9-FF1C-4407-A1DB-7EAF6923723F}" srcOrd="3" destOrd="0" presId="urn:microsoft.com/office/officeart/2018/2/layout/IconLabelList"/>
    <dgm:cxn modelId="{2FD0799B-01F6-4B75-8FFC-F3F7A0460183}" type="presParOf" srcId="{C5600C42-3E1C-45E0-897B-DDE733C0E3E4}" destId="{F818478B-00FD-4330-A1D4-4CA80A333C2C}" srcOrd="4" destOrd="0" presId="urn:microsoft.com/office/officeart/2018/2/layout/IconLabelList"/>
    <dgm:cxn modelId="{9EF1E05D-7629-49D6-9EC9-CD62AB32A9D5}" type="presParOf" srcId="{F818478B-00FD-4330-A1D4-4CA80A333C2C}" destId="{6A5EB0D8-1409-40F5-8F78-370FEE3C5036}" srcOrd="0" destOrd="0" presId="urn:microsoft.com/office/officeart/2018/2/layout/IconLabelList"/>
    <dgm:cxn modelId="{8182ADAF-C85A-43AF-BFDD-CC2AEAA0F51A}" type="presParOf" srcId="{F818478B-00FD-4330-A1D4-4CA80A333C2C}" destId="{34B19CDD-2915-447B-BE45-F0B55235DF39}" srcOrd="1" destOrd="0" presId="urn:microsoft.com/office/officeart/2018/2/layout/IconLabelList"/>
    <dgm:cxn modelId="{DB3637E9-AD6E-478E-8D27-66A84DFC2378}" type="presParOf" srcId="{F818478B-00FD-4330-A1D4-4CA80A333C2C}" destId="{9592F8C7-005A-4D3F-A286-2DBD603DDF46}" srcOrd="2" destOrd="0" presId="urn:microsoft.com/office/officeart/2018/2/layout/IconLabelList"/>
    <dgm:cxn modelId="{8F2D02CB-04A5-41A2-8BFE-02D1B87709F0}" type="presParOf" srcId="{C5600C42-3E1C-45E0-897B-DDE733C0E3E4}" destId="{115EFC53-01AD-4D21-90E3-B6DDE5FCC631}" srcOrd="5" destOrd="0" presId="urn:microsoft.com/office/officeart/2018/2/layout/IconLabelList"/>
    <dgm:cxn modelId="{2D5D7003-80F5-47D7-9FE5-08492206ACB3}" type="presParOf" srcId="{C5600C42-3E1C-45E0-897B-DDE733C0E3E4}" destId="{EFA07D6C-71D3-4150-A296-162422B8C84C}" srcOrd="6" destOrd="0" presId="urn:microsoft.com/office/officeart/2018/2/layout/IconLabelList"/>
    <dgm:cxn modelId="{05FB64ED-73B9-48DC-BCBA-052CF013250C}" type="presParOf" srcId="{EFA07D6C-71D3-4150-A296-162422B8C84C}" destId="{43CBF865-ED02-4E9D-9DC2-A329138AD684}" srcOrd="0" destOrd="0" presId="urn:microsoft.com/office/officeart/2018/2/layout/IconLabelList"/>
    <dgm:cxn modelId="{27787D0E-D736-4127-A41C-552D09330F8C}" type="presParOf" srcId="{EFA07D6C-71D3-4150-A296-162422B8C84C}" destId="{A287A4BF-35CE-44CD-B108-8273B0ED9FD0}" srcOrd="1" destOrd="0" presId="urn:microsoft.com/office/officeart/2018/2/layout/IconLabelList"/>
    <dgm:cxn modelId="{EB588EC3-B6F9-4BC7-B42D-0C6042C7D19E}" type="presParOf" srcId="{EFA07D6C-71D3-4150-A296-162422B8C84C}" destId="{C16D22AA-CE19-46D3-A05D-F9C11A81E6A4}" srcOrd="2" destOrd="0" presId="urn:microsoft.com/office/officeart/2018/2/layout/IconLabelList"/>
    <dgm:cxn modelId="{27D536DD-BB6A-45E4-B8BD-0F50E9B8DB23}" type="presParOf" srcId="{C5600C42-3E1C-45E0-897B-DDE733C0E3E4}" destId="{B7BC09F6-8C63-41C5-AD7D-D3D98ED5C896}" srcOrd="7" destOrd="0" presId="urn:microsoft.com/office/officeart/2018/2/layout/IconLabelList"/>
    <dgm:cxn modelId="{5F528A40-7FA8-4401-AF45-D649065EA20E}" type="presParOf" srcId="{C5600C42-3E1C-45E0-897B-DDE733C0E3E4}" destId="{5AB52FD9-DB2D-4A92-AFB4-63EAB48C9288}" srcOrd="8" destOrd="0" presId="urn:microsoft.com/office/officeart/2018/2/layout/IconLabelList"/>
    <dgm:cxn modelId="{A9046337-345A-4CDE-811B-15CB0B6FB95D}" type="presParOf" srcId="{5AB52FD9-DB2D-4A92-AFB4-63EAB48C9288}" destId="{5D47E641-24BA-415F-A3F1-BB7C362389FC}" srcOrd="0" destOrd="0" presId="urn:microsoft.com/office/officeart/2018/2/layout/IconLabelList"/>
    <dgm:cxn modelId="{12A297EC-CFF2-4091-B3DA-8AC5E4907691}" type="presParOf" srcId="{5AB52FD9-DB2D-4A92-AFB4-63EAB48C9288}" destId="{07AF3253-2AC3-48B2-B6F3-54C52D95EF88}" srcOrd="1" destOrd="0" presId="urn:microsoft.com/office/officeart/2018/2/layout/IconLabelList"/>
    <dgm:cxn modelId="{801E3DB4-C641-4758-9795-B012F738A8CD}" type="presParOf" srcId="{5AB52FD9-DB2D-4A92-AFB4-63EAB48C9288}" destId="{80D6284F-105D-4D44-BF51-E24997EEE6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79D69-07B8-4450-B8BE-72DD948A21B0}">
      <dsp:nvSpPr>
        <dsp:cNvPr id="0" name=""/>
        <dsp:cNvSpPr/>
      </dsp:nvSpPr>
      <dsp:spPr>
        <a:xfrm>
          <a:off x="62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A3C5C-4E31-4960-8548-C2B2F469440E}">
      <dsp:nvSpPr>
        <dsp:cNvPr id="0" name=""/>
        <dsp:cNvSpPr/>
      </dsp:nvSpPr>
      <dsp:spPr>
        <a:xfrm>
          <a:off x="12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600" kern="1200"/>
            <a:t>El cliente desea comprar un producto para almorzar</a:t>
          </a:r>
          <a:endParaRPr lang="en-US" sz="1600" kern="1200"/>
        </a:p>
      </dsp:txBody>
      <dsp:txXfrm>
        <a:off x="127800" y="2356311"/>
        <a:ext cx="1800000" cy="720000"/>
      </dsp:txXfrm>
    </dsp:sp>
    <dsp:sp modelId="{2DDE83FA-6F53-47CE-8F29-0E50AA832047}">
      <dsp:nvSpPr>
        <dsp:cNvPr id="0" name=""/>
        <dsp:cNvSpPr/>
      </dsp:nvSpPr>
      <dsp:spPr>
        <a:xfrm>
          <a:off x="273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C2A4-6A1E-41D9-B258-A0DB36AFE9B6}">
      <dsp:nvSpPr>
        <dsp:cNvPr id="0" name=""/>
        <dsp:cNvSpPr/>
      </dsp:nvSpPr>
      <dsp:spPr>
        <a:xfrm>
          <a:off x="224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600" kern="1200"/>
            <a:t>El cliente desea comprar un producto de la cafetería.</a:t>
          </a:r>
          <a:endParaRPr lang="en-US" sz="1600" kern="1200"/>
        </a:p>
      </dsp:txBody>
      <dsp:txXfrm>
        <a:off x="2242800" y="2356311"/>
        <a:ext cx="1800000" cy="720000"/>
      </dsp:txXfrm>
    </dsp:sp>
    <dsp:sp modelId="{6A5EB0D8-1409-40F5-8F78-370FEE3C5036}">
      <dsp:nvSpPr>
        <dsp:cNvPr id="0" name=""/>
        <dsp:cNvSpPr/>
      </dsp:nvSpPr>
      <dsp:spPr>
        <a:xfrm>
          <a:off x="485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2F8C7-005A-4D3F-A286-2DBD603DDF46}">
      <dsp:nvSpPr>
        <dsp:cNvPr id="0" name=""/>
        <dsp:cNvSpPr/>
      </dsp:nvSpPr>
      <dsp:spPr>
        <a:xfrm>
          <a:off x="435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600" kern="1200"/>
            <a:t>El cliente desea hacerse un café en la cafetera automática.</a:t>
          </a:r>
          <a:endParaRPr lang="en-US" sz="1600" kern="1200"/>
        </a:p>
      </dsp:txBody>
      <dsp:txXfrm>
        <a:off x="4357800" y="2356311"/>
        <a:ext cx="1800000" cy="720000"/>
      </dsp:txXfrm>
    </dsp:sp>
    <dsp:sp modelId="{43CBF865-ED02-4E9D-9DC2-A329138AD684}">
      <dsp:nvSpPr>
        <dsp:cNvPr id="0" name=""/>
        <dsp:cNvSpPr/>
      </dsp:nvSpPr>
      <dsp:spPr>
        <a:xfrm>
          <a:off x="696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D22AA-CE19-46D3-A05D-F9C11A81E6A4}">
      <dsp:nvSpPr>
        <dsp:cNvPr id="0" name=""/>
        <dsp:cNvSpPr/>
      </dsp:nvSpPr>
      <dsp:spPr>
        <a:xfrm>
          <a:off x="647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600" kern="1200"/>
            <a:t>El cliente desea programar un pedido.</a:t>
          </a:r>
          <a:endParaRPr lang="en-US" sz="1600" kern="1200"/>
        </a:p>
      </dsp:txBody>
      <dsp:txXfrm>
        <a:off x="6472800" y="2356311"/>
        <a:ext cx="1800000" cy="720000"/>
      </dsp:txXfrm>
    </dsp:sp>
    <dsp:sp modelId="{5D47E641-24BA-415F-A3F1-BB7C362389FC}">
      <dsp:nvSpPr>
        <dsp:cNvPr id="0" name=""/>
        <dsp:cNvSpPr/>
      </dsp:nvSpPr>
      <dsp:spPr>
        <a:xfrm>
          <a:off x="908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284F-105D-4D44-BF51-E24997EEE63B}">
      <dsp:nvSpPr>
        <dsp:cNvPr id="0" name=""/>
        <dsp:cNvSpPr/>
      </dsp:nvSpPr>
      <dsp:spPr>
        <a:xfrm>
          <a:off x="858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600" kern="1200"/>
            <a:t>El trabajador desea pedir nuevo stock.</a:t>
          </a:r>
          <a:endParaRPr lang="en-US" sz="1600" kern="1200"/>
        </a:p>
      </dsp:txBody>
      <dsp:txXfrm>
        <a:off x="8587800" y="235631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817F-FFD7-B35E-45E6-FB5E55AE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473" y="1050127"/>
            <a:ext cx="8646466" cy="982131"/>
          </a:xfrm>
        </p:spPr>
        <p:txBody>
          <a:bodyPr>
            <a:noAutofit/>
          </a:bodyPr>
          <a:lstStyle/>
          <a:p>
            <a:pPr algn="ctr"/>
            <a:r>
              <a:rPr lang="es-UY" sz="6000">
                <a:latin typeface="Angsana New"/>
                <a:cs typeface="Calibri Light"/>
              </a:rPr>
              <a:t>Trabajo de final de unidad 2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184FF2-908C-E816-CA1F-9B2DB806BBE0}"/>
              </a:ext>
            </a:extLst>
          </p:cNvPr>
          <p:cNvSpPr txBox="1"/>
          <p:nvPr/>
        </p:nvSpPr>
        <p:spPr>
          <a:xfrm>
            <a:off x="4668344" y="3223172"/>
            <a:ext cx="2855310" cy="2159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UY" i="1" cap="all">
                <a:cs typeface="Calibri"/>
              </a:rPr>
              <a:t>GRUPO 4</a:t>
            </a:r>
            <a:endParaRPr lang="en-US"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s-UY" cap="all">
                <a:cs typeface="Calibri"/>
              </a:rPr>
              <a:t>ESTEBAN CASALáS</a:t>
            </a:r>
            <a:br>
              <a:rPr lang="es-UY" cap="all">
                <a:cs typeface="Calibri"/>
              </a:rPr>
            </a:br>
            <a:r>
              <a:rPr lang="es-UY" cap="all">
                <a:cs typeface="Calibri"/>
              </a:rPr>
              <a:t>SEBASTIAN FRIPP</a:t>
            </a:r>
            <a:br>
              <a:rPr lang="es-UY" cap="all">
                <a:cs typeface="Calibri"/>
              </a:rPr>
            </a:br>
            <a:r>
              <a:rPr lang="es-UY" cap="all">
                <a:cs typeface="Calibri"/>
              </a:rPr>
              <a:t>JUAN LUPI</a:t>
            </a:r>
            <a:br>
              <a:rPr lang="en-US">
                <a:cs typeface="Calibri"/>
              </a:rPr>
            </a:br>
            <a:r>
              <a:rPr lang="es-UY" cap="all">
                <a:cs typeface="Calibri"/>
              </a:rPr>
              <a:t>NICOLAS MAISONNAVE</a:t>
            </a:r>
            <a:br>
              <a:rPr lang="es-UY" cap="all">
                <a:cs typeface="Calibri"/>
              </a:rPr>
            </a:br>
            <a:r>
              <a:rPr lang="es-UY" cap="all">
                <a:cs typeface="Calibri"/>
              </a:rPr>
              <a:t>SOFIA PAREJA</a:t>
            </a:r>
            <a:br>
              <a:rPr lang="en-US">
                <a:cs typeface="Calibri"/>
              </a:rPr>
            </a:br>
            <a:r>
              <a:rPr lang="es-UY" cap="all">
                <a:cs typeface="Calibri"/>
              </a:rPr>
              <a:t>TOMáS SILVA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79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9C063-9DD7-6AB1-31AF-D149BEE7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>
                <a:cs typeface="Calibri Light"/>
              </a:rPr>
              <a:t>QG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B2096-769E-C0B7-626E-7A517065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err="1">
                <a:cs typeface="Calibri"/>
              </a:rPr>
              <a:t>Criterio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aceptación</a:t>
            </a:r>
          </a:p>
          <a:p>
            <a:r>
              <a:rPr lang="en-US" sz="2200">
                <a:cs typeface="Calibri"/>
              </a:rPr>
              <a:t>Test Cases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8FCB683F-AB75-3676-F379-C0BEC21E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75" y="93004"/>
            <a:ext cx="5377820" cy="67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ndeja de cafés para llevar">
            <a:extLst>
              <a:ext uri="{FF2B5EF4-FFF2-40B4-BE49-F238E27FC236}">
                <a16:creationId xmlns:a16="http://schemas.microsoft.com/office/drawing/2014/main" id="{F61D89FF-F019-1A59-5C81-3EF310C4A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321" r="-1" b="7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8BE93D-2F2B-CF72-9D90-D73FFD760B9B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 de la Cafetería</a:t>
            </a:r>
            <a:endParaRPr lang="en-US" sz="6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8BE93D-2F2B-CF72-9D90-D73FFD760B9B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BUSINESS EVENTS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29E973DC-F05D-3B25-1A90-8752EAABF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44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6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4A4830-F8FF-0307-A1D8-70EF60426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UY">
                <a:latin typeface="Angsana New"/>
                <a:cs typeface="Angsana New"/>
              </a:rPr>
              <a:t>El cliente desea comprar un producto para almorzar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7B4E5-261B-74B4-51FE-0D10AD19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2000"/>
              <a:t>Nombre de BE : El cliente desea comprar un producto para almorzar.</a:t>
            </a:r>
          </a:p>
          <a:p>
            <a:pPr marL="0" indent="0">
              <a:buNone/>
            </a:pPr>
            <a:r>
              <a:rPr lang="es-UY" sz="2000"/>
              <a:t>BUC: Compra de almuerzo en cafetería.</a:t>
            </a:r>
            <a:endParaRPr lang="es-UY" sz="2000">
              <a:cs typeface="Calibri"/>
            </a:endParaRPr>
          </a:p>
          <a:p>
            <a:pPr marL="0" indent="0">
              <a:buNone/>
            </a:pPr>
            <a:r>
              <a:rPr lang="es-UY" sz="2000"/>
              <a:t>Precondiciones: </a:t>
            </a:r>
            <a:endParaRPr lang="es-UY" sz="2000">
              <a:cs typeface="Calibri"/>
            </a:endParaRPr>
          </a:p>
          <a:p>
            <a:pPr marL="457200" lvl="1" indent="0">
              <a:buNone/>
            </a:pPr>
            <a:r>
              <a:rPr lang="es-UY" sz="2000"/>
              <a:t>- La cafetería debe estar abierta.</a:t>
            </a:r>
            <a:endParaRPr lang="es-UY" sz="2000">
              <a:cs typeface="Calibri"/>
            </a:endParaRPr>
          </a:p>
          <a:p>
            <a:pPr marL="457200" lvl="1" indent="0">
              <a:buNone/>
            </a:pPr>
            <a:r>
              <a:rPr lang="es-UY" sz="2000"/>
              <a:t>- El cliente debe asistir entre 11.30 y 13.00</a:t>
            </a:r>
            <a:endParaRPr lang="es-UY" sz="2000">
              <a:cs typeface="Calibri" panose="020F0502020204030204"/>
            </a:endParaRPr>
          </a:p>
          <a:p>
            <a:pPr marL="0" indent="0">
              <a:buNone/>
            </a:pPr>
            <a:r>
              <a:rPr lang="es-UY" sz="2000"/>
              <a:t>Stakeholders: Cafetería, </a:t>
            </a:r>
            <a:r>
              <a:rPr lang="es-UY" sz="2000" u="sng"/>
              <a:t>clientes</a:t>
            </a:r>
            <a:r>
              <a:rPr lang="es-UY" sz="2000"/>
              <a:t>, UCU, </a:t>
            </a:r>
            <a:r>
              <a:rPr lang="es-UY" sz="2000" u="sng"/>
              <a:t>Empleados de la cafetería</a:t>
            </a:r>
            <a:r>
              <a:rPr lang="es-UY" sz="2000"/>
              <a:t>.</a:t>
            </a:r>
            <a:endParaRPr lang="es-UY" sz="2000">
              <a:cs typeface="Calibri"/>
            </a:endParaRPr>
          </a:p>
          <a:p>
            <a:pPr marL="0" indent="0">
              <a:buNone/>
            </a:pPr>
            <a:endParaRPr lang="es-UY" sz="2000"/>
          </a:p>
          <a:p>
            <a:pPr marL="0" indent="0">
              <a:buNone/>
            </a:pPr>
            <a:endParaRPr lang="es-UY" sz="2000"/>
          </a:p>
        </p:txBody>
      </p:sp>
      <p:pic>
        <p:nvPicPr>
          <p:cNvPr id="7" name="Picture 5" descr="Vista superior de una mano sosteniendo una taza de café">
            <a:extLst>
              <a:ext uri="{FF2B5EF4-FFF2-40B4-BE49-F238E27FC236}">
                <a16:creationId xmlns:a16="http://schemas.microsoft.com/office/drawing/2014/main" id="{0A288230-AA37-F7F2-E6DF-7A64A75A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8" r="11810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44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5D8D6C2-FDD1-535A-6D96-8A7B0186CC1D}"/>
              </a:ext>
            </a:extLst>
          </p:cNvPr>
          <p:cNvSpPr txBox="1">
            <a:spLocks/>
          </p:cNvSpPr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/>
              <a:t>Escenarios</a:t>
            </a:r>
          </a:p>
        </p:txBody>
      </p:sp>
      <p:pic>
        <p:nvPicPr>
          <p:cNvPr id="6" name="Picture 5" descr="Campana de recepción de hotel">
            <a:extLst>
              <a:ext uri="{FF2B5EF4-FFF2-40B4-BE49-F238E27FC236}">
                <a16:creationId xmlns:a16="http://schemas.microsoft.com/office/drawing/2014/main" id="{6E1A87B4-E7E9-8CA2-0A97-1CCE3A97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7" r="21526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906DA-06BB-8C0C-D6B9-0FCEF57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680837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/>
              <a:t>1)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hace</a:t>
            </a:r>
            <a:r>
              <a:rPr lang="en-US" sz="1700"/>
              <a:t> la fila para </a:t>
            </a:r>
            <a:r>
              <a:rPr lang="en-US" sz="1700" err="1"/>
              <a:t>realizar</a:t>
            </a:r>
            <a:r>
              <a:rPr lang="en-US" sz="1700"/>
              <a:t> </a:t>
            </a:r>
            <a:r>
              <a:rPr lang="en-US" sz="1700" err="1"/>
              <a:t>su</a:t>
            </a:r>
            <a:r>
              <a:rPr lang="en-US" sz="1700"/>
              <a:t> </a:t>
            </a:r>
            <a:r>
              <a:rPr lang="en-US" sz="1700" err="1"/>
              <a:t>pedido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2)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toma</a:t>
            </a:r>
            <a:r>
              <a:rPr lang="en-US" sz="1700"/>
              <a:t> </a:t>
            </a:r>
            <a:r>
              <a:rPr lang="en-US" sz="1700" err="1"/>
              <a:t>una</a:t>
            </a:r>
            <a:r>
              <a:rPr lang="en-US" sz="1700"/>
              <a:t> </a:t>
            </a:r>
            <a:r>
              <a:rPr lang="en-US" sz="1700" err="1"/>
              <a:t>bandeja</a:t>
            </a:r>
            <a:r>
              <a:rPr lang="en-US" sz="1700"/>
              <a:t> para la comida.</a:t>
            </a:r>
            <a:br>
              <a:rPr lang="en-US" sz="1700"/>
            </a:br>
            <a:r>
              <a:rPr lang="en-US" sz="1700"/>
              <a:t>3) - El </a:t>
            </a:r>
            <a:r>
              <a:rPr lang="en-US" sz="1700" err="1"/>
              <a:t>cliente</a:t>
            </a:r>
            <a:r>
              <a:rPr lang="en-US" sz="1700"/>
              <a:t> le da la </a:t>
            </a:r>
            <a:r>
              <a:rPr lang="en-US" sz="1700" err="1"/>
              <a:t>bandeja</a:t>
            </a:r>
            <a:r>
              <a:rPr lang="en-US" sz="1700"/>
              <a:t> al </a:t>
            </a:r>
            <a:r>
              <a:rPr lang="en-US" sz="1700" err="1"/>
              <a:t>empleado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4)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elige</a:t>
            </a:r>
            <a:r>
              <a:rPr lang="en-US" sz="1700"/>
              <a:t> </a:t>
            </a:r>
            <a:r>
              <a:rPr lang="en-US" sz="1700" err="1"/>
              <a:t>menú</a:t>
            </a:r>
            <a:r>
              <a:rPr lang="en-US" sz="1700"/>
              <a:t>, </a:t>
            </a:r>
            <a:r>
              <a:rPr lang="en-US" sz="1700" err="1"/>
              <a:t>acompañamiento</a:t>
            </a:r>
            <a:r>
              <a:rPr lang="en-US" sz="1700"/>
              <a:t> y </a:t>
            </a:r>
            <a:r>
              <a:rPr lang="en-US" sz="1700" err="1"/>
              <a:t>postre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5) - El </a:t>
            </a:r>
            <a:r>
              <a:rPr lang="en-US" sz="1700" err="1"/>
              <a:t>empleado</a:t>
            </a:r>
            <a:r>
              <a:rPr lang="en-US" sz="1700"/>
              <a:t> de la </a:t>
            </a:r>
            <a:r>
              <a:rPr lang="en-US" sz="1700" err="1"/>
              <a:t>cafetería</a:t>
            </a:r>
            <a:r>
              <a:rPr lang="en-US" sz="1700"/>
              <a:t> </a:t>
            </a:r>
            <a:r>
              <a:rPr lang="en-US" sz="1700" err="1"/>
              <a:t>prepara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pedido</a:t>
            </a:r>
            <a:r>
              <a:rPr lang="en-US" sz="1700"/>
              <a:t> y </a:t>
            </a:r>
            <a:r>
              <a:rPr lang="en-US" sz="1700" err="1"/>
              <a:t>devuelve</a:t>
            </a:r>
            <a:r>
              <a:rPr lang="en-US" sz="1700"/>
              <a:t> la </a:t>
            </a:r>
            <a:r>
              <a:rPr lang="en-US" sz="1700" err="1"/>
              <a:t>bandeja</a:t>
            </a:r>
            <a:r>
              <a:rPr lang="en-US" sz="1700"/>
              <a:t> con </a:t>
            </a:r>
            <a:r>
              <a:rPr lang="en-US" sz="1700" err="1"/>
              <a:t>los</a:t>
            </a:r>
            <a:r>
              <a:rPr lang="en-US" sz="1700"/>
              <a:t> </a:t>
            </a:r>
            <a:r>
              <a:rPr lang="en-US" sz="1700" err="1"/>
              <a:t>productos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6)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avanza</a:t>
            </a:r>
            <a:r>
              <a:rPr lang="en-US" sz="1700"/>
              <a:t> a la zona de </a:t>
            </a:r>
            <a:r>
              <a:rPr lang="en-US" sz="1700" err="1"/>
              <a:t>pago</a:t>
            </a:r>
            <a:r>
              <a:rPr lang="en-US" sz="1700"/>
              <a:t> con </a:t>
            </a:r>
            <a:r>
              <a:rPr lang="en-US" sz="1700" err="1"/>
              <a:t>su</a:t>
            </a:r>
            <a:r>
              <a:rPr lang="en-US" sz="1700"/>
              <a:t> </a:t>
            </a:r>
            <a:r>
              <a:rPr lang="en-US" sz="1700" err="1"/>
              <a:t>bandeja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7) - El </a:t>
            </a:r>
            <a:r>
              <a:rPr lang="en-US" sz="1700" err="1"/>
              <a:t>empleado</a:t>
            </a:r>
            <a:r>
              <a:rPr lang="en-US" sz="1700"/>
              <a:t> de la </a:t>
            </a:r>
            <a:r>
              <a:rPr lang="en-US" sz="1700" err="1"/>
              <a:t>cafetería</a:t>
            </a:r>
            <a:r>
              <a:rPr lang="en-US" sz="1700"/>
              <a:t> </a:t>
            </a:r>
            <a:r>
              <a:rPr lang="en-US" sz="1700" err="1"/>
              <a:t>pesa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plato</a:t>
            </a:r>
            <a:r>
              <a:rPr lang="en-US" sz="1700"/>
              <a:t> e </a:t>
            </a:r>
            <a:r>
              <a:rPr lang="en-US" sz="1700" err="1"/>
              <a:t>informa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precio</a:t>
            </a:r>
            <a:r>
              <a:rPr lang="en-US" sz="1700"/>
              <a:t> del </a:t>
            </a:r>
            <a:r>
              <a:rPr lang="en-US" sz="1700" err="1"/>
              <a:t>pedido</a:t>
            </a:r>
            <a:r>
              <a:rPr lang="en-US" sz="1700"/>
              <a:t>. </a:t>
            </a:r>
            <a:br>
              <a:rPr lang="en-US" sz="1700"/>
            </a:br>
            <a:r>
              <a:rPr lang="en-US" sz="1700"/>
              <a:t>8)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realiza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pago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9) - El </a:t>
            </a:r>
            <a:r>
              <a:rPr lang="en-US" sz="1700" err="1"/>
              <a:t>cliente</a:t>
            </a:r>
            <a:r>
              <a:rPr lang="en-US" sz="1700"/>
              <a:t> se </a:t>
            </a:r>
            <a:r>
              <a:rPr lang="en-US" sz="1700" err="1"/>
              <a:t>retira</a:t>
            </a:r>
            <a:r>
              <a:rPr lang="en-US" sz="1700"/>
              <a:t> con </a:t>
            </a:r>
            <a:r>
              <a:rPr lang="en-US" sz="1700" err="1"/>
              <a:t>su</a:t>
            </a:r>
            <a:r>
              <a:rPr lang="en-US" sz="1700"/>
              <a:t> </a:t>
            </a:r>
            <a:r>
              <a:rPr lang="en-US" sz="1700" err="1"/>
              <a:t>pedido</a:t>
            </a:r>
            <a:r>
              <a:rPr lang="en-US" sz="1700"/>
              <a:t>.</a:t>
            </a:r>
            <a:endParaRPr lang="es-ES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575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5D8D6C2-FDD1-535A-6D96-8A7B0186CC1D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5000"/>
              <a:t>Alternativas y excepciones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906DA-06BB-8C0C-D6B9-0FCEF57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2872899"/>
            <a:ext cx="6744511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lvl="0" indent="0" fontAlgn="base">
              <a:buSzPts val="1000"/>
              <a:buNone/>
              <a:tabLst>
                <a:tab pos="457200" algn="l"/>
              </a:tabLst>
            </a:pPr>
            <a:r>
              <a:rPr lang="en-US" sz="1700"/>
              <a:t>A.7.1) - El </a:t>
            </a:r>
            <a:r>
              <a:rPr lang="en-US" sz="1700" err="1"/>
              <a:t>plato</a:t>
            </a:r>
            <a:r>
              <a:rPr lang="en-US" sz="1700"/>
              <a:t> del </a:t>
            </a:r>
            <a:r>
              <a:rPr lang="en-US" sz="1700" err="1"/>
              <a:t>cliente</a:t>
            </a:r>
            <a:r>
              <a:rPr lang="en-US" sz="1700"/>
              <a:t> es uno de </a:t>
            </a:r>
            <a:r>
              <a:rPr lang="en-US" sz="1700" err="1"/>
              <a:t>los</a:t>
            </a:r>
            <a:r>
              <a:rPr lang="en-US" sz="1700"/>
              <a:t> </a:t>
            </a:r>
            <a:r>
              <a:rPr lang="en-US" sz="1700" err="1"/>
              <a:t>menús</a:t>
            </a:r>
            <a:r>
              <a:rPr lang="en-US" sz="1700"/>
              <a:t> del día </a:t>
            </a:r>
            <a:r>
              <a:rPr lang="en-US" sz="1700" err="1"/>
              <a:t>por</a:t>
            </a:r>
            <a:r>
              <a:rPr lang="en-US" sz="1700"/>
              <a:t> lo que no es </a:t>
            </a:r>
            <a:r>
              <a:rPr lang="en-US" sz="1700" err="1"/>
              <a:t>necesario</a:t>
            </a:r>
            <a:r>
              <a:rPr lang="en-US" sz="1700"/>
              <a:t> </a:t>
            </a:r>
            <a:r>
              <a:rPr lang="en-US" sz="1700" err="1"/>
              <a:t>pesarlo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E.2.1.1) - No </a:t>
            </a:r>
            <a:r>
              <a:rPr lang="en-US" sz="1700" err="1"/>
              <a:t>quedan</a:t>
            </a:r>
            <a:r>
              <a:rPr lang="en-US" sz="1700"/>
              <a:t> </a:t>
            </a:r>
            <a:r>
              <a:rPr lang="en-US" sz="1700" err="1"/>
              <a:t>bandejas</a:t>
            </a:r>
            <a:r>
              <a:rPr lang="en-US" sz="1700"/>
              <a:t> </a:t>
            </a:r>
            <a:r>
              <a:rPr lang="en-US" sz="1700" err="1"/>
              <a:t>disponibles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E.2.1.2)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espera</a:t>
            </a:r>
            <a:r>
              <a:rPr lang="en-US" sz="1700"/>
              <a:t> a que se </a:t>
            </a:r>
            <a:r>
              <a:rPr lang="en-US" sz="1700" err="1"/>
              <a:t>traigan</a:t>
            </a:r>
            <a:r>
              <a:rPr lang="en-US" sz="1700"/>
              <a:t> </a:t>
            </a:r>
            <a:r>
              <a:rPr lang="en-US" sz="1700" err="1"/>
              <a:t>más</a:t>
            </a:r>
            <a:r>
              <a:rPr lang="en-US" sz="1700"/>
              <a:t> </a:t>
            </a:r>
            <a:r>
              <a:rPr lang="en-US" sz="1700" err="1"/>
              <a:t>bandejas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E.2.1.3) - El </a:t>
            </a:r>
            <a:r>
              <a:rPr lang="en-US" sz="1700" err="1"/>
              <a:t>cliente</a:t>
            </a:r>
            <a:r>
              <a:rPr lang="en-US" sz="1700"/>
              <a:t> se </a:t>
            </a:r>
            <a:r>
              <a:rPr lang="en-US" sz="1700" err="1"/>
              <a:t>va.</a:t>
            </a:r>
            <a:r>
              <a:rPr lang="en-US" sz="1700"/>
              <a:t> </a:t>
            </a:r>
            <a:br>
              <a:rPr lang="en-US" sz="1700"/>
            </a:br>
            <a:r>
              <a:rPr lang="en-US" sz="1700"/>
              <a:t>E.4.1.1) - </a:t>
            </a:r>
            <a:r>
              <a:rPr lang="en-US" sz="1700" err="1"/>
              <a:t>Algunos</a:t>
            </a:r>
            <a:r>
              <a:rPr lang="en-US" sz="1700"/>
              <a:t> de </a:t>
            </a:r>
            <a:r>
              <a:rPr lang="en-US" sz="1700" err="1"/>
              <a:t>los</a:t>
            </a:r>
            <a:r>
              <a:rPr lang="en-US" sz="1700"/>
              <a:t> </a:t>
            </a:r>
            <a:r>
              <a:rPr lang="en-US" sz="1700" err="1"/>
              <a:t>productos</a:t>
            </a:r>
            <a:r>
              <a:rPr lang="en-US" sz="1700"/>
              <a:t> no </a:t>
            </a:r>
            <a:r>
              <a:rPr lang="en-US" sz="1700" err="1"/>
              <a:t>están</a:t>
            </a:r>
            <a:r>
              <a:rPr lang="en-US" sz="1700"/>
              <a:t> </a:t>
            </a:r>
            <a:r>
              <a:rPr lang="en-US" sz="1700" err="1"/>
              <a:t>disponibles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E.4.1.1) - El </a:t>
            </a:r>
            <a:r>
              <a:rPr lang="en-US" sz="1700" err="1"/>
              <a:t>cliente</a:t>
            </a:r>
            <a:r>
              <a:rPr lang="en-US" sz="1700"/>
              <a:t> </a:t>
            </a:r>
            <a:r>
              <a:rPr lang="en-US" sz="1700" err="1"/>
              <a:t>elige</a:t>
            </a:r>
            <a:r>
              <a:rPr lang="en-US" sz="1700"/>
              <a:t> </a:t>
            </a:r>
            <a:r>
              <a:rPr lang="en-US" sz="1700" err="1"/>
              <a:t>otro</a:t>
            </a:r>
            <a:r>
              <a:rPr lang="en-US" sz="1700"/>
              <a:t> </a:t>
            </a:r>
            <a:r>
              <a:rPr lang="en-US" sz="1700" err="1"/>
              <a:t>producto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E.8.1) - El pos no </a:t>
            </a:r>
            <a:r>
              <a:rPr lang="en-US" sz="1700" err="1"/>
              <a:t>funciona</a:t>
            </a:r>
            <a:r>
              <a:rPr lang="en-US" sz="1700"/>
              <a:t>.</a:t>
            </a:r>
            <a:br>
              <a:rPr lang="en-US" sz="1700"/>
            </a:br>
            <a:r>
              <a:rPr lang="en-US" sz="1700"/>
              <a:t>M.8.1) - No </a:t>
            </a:r>
            <a:r>
              <a:rPr lang="en-US" sz="1700" err="1"/>
              <a:t>realiza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pago</a:t>
            </a:r>
            <a:r>
              <a:rPr lang="en-US" sz="1700"/>
              <a:t>.</a:t>
            </a:r>
            <a:endParaRPr lang="es-ES"/>
          </a:p>
          <a:p>
            <a:endParaRPr lang="en-US" sz="1700"/>
          </a:p>
        </p:txBody>
      </p:sp>
      <p:pic>
        <p:nvPicPr>
          <p:cNvPr id="6" name="Picture 5" descr="Marca de exclamación sobre fondo amarillo">
            <a:extLst>
              <a:ext uri="{FF2B5EF4-FFF2-40B4-BE49-F238E27FC236}">
                <a16:creationId xmlns:a16="http://schemas.microsoft.com/office/drawing/2014/main" id="{4BF45FEB-CAD4-A2D4-1C5E-D9D25A0BF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2" r="5854" b="4"/>
          <a:stretch/>
        </p:blipFill>
        <p:spPr>
          <a:xfrm>
            <a:off x="7060394" y="10"/>
            <a:ext cx="513008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84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45576-0FD6-B166-50DD-05986596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816" y="946394"/>
            <a:ext cx="11013830" cy="5084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Y" sz="1600" dirty="0"/>
              <a:t>Nombre y número de PUC: Cliente pide el almuerzo #2</a:t>
            </a:r>
            <a:endParaRPr lang="es-UY" sz="1600" dirty="0">
              <a:cs typeface="Calibri"/>
            </a:endParaRPr>
          </a:p>
          <a:p>
            <a:pPr lvl="0" fontAlgn="base">
              <a:tabLst>
                <a:tab pos="457200" algn="l"/>
              </a:tabLst>
            </a:pPr>
            <a:r>
              <a:rPr lang="es-UY" sz="1600" dirty="0"/>
              <a:t>BUC: El cliente desea comprar un producto para almorzar. #2 escenarios 1,2,3,4</a:t>
            </a:r>
            <a:endParaRPr lang="es-UY" sz="1600" dirty="0">
              <a:cs typeface="Calibri"/>
            </a:endParaRPr>
          </a:p>
          <a:p>
            <a:pPr fontAlgn="base">
              <a:tabLst>
                <a:tab pos="457200" algn="l"/>
              </a:tabLst>
            </a:pPr>
            <a:r>
              <a:rPr lang="es-UY" sz="1600" dirty="0"/>
              <a:t>Precondiciones</a:t>
            </a:r>
            <a:endParaRPr lang="es-UY" sz="16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  <a:tabLst>
                <a:tab pos="914400" algn="l"/>
              </a:tabLst>
            </a:pPr>
            <a:r>
              <a:rPr lang="es-UY" sz="1400" dirty="0"/>
              <a:t>La cafetería debe estar abierta.</a:t>
            </a:r>
            <a:endParaRPr lang="es-UY" sz="14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  <a:tabLst>
                <a:tab pos="914400" algn="l"/>
              </a:tabLst>
            </a:pPr>
            <a:r>
              <a:rPr lang="es-UY" sz="1400" dirty="0"/>
              <a:t>El cliente debe asistir entre 11:30 y 13:00.</a:t>
            </a:r>
            <a:endParaRPr lang="es-UY" sz="1400" dirty="0">
              <a:cs typeface="Calibri"/>
            </a:endParaRPr>
          </a:p>
          <a:p>
            <a:pPr lvl="0" fontAlgn="base">
              <a:tabLst>
                <a:tab pos="457200" algn="l"/>
              </a:tabLst>
            </a:pPr>
            <a:r>
              <a:rPr lang="es-UY" sz="1600" dirty="0"/>
              <a:t>Interesados: Cafetería, </a:t>
            </a:r>
            <a:r>
              <a:rPr lang="es-UY" sz="1600" u="sng" dirty="0"/>
              <a:t>Clientes</a:t>
            </a:r>
            <a:r>
              <a:rPr lang="es-UY" sz="1600" dirty="0"/>
              <a:t>, UCU, </a:t>
            </a:r>
            <a:r>
              <a:rPr lang="es-UY" sz="1600" u="sng" dirty="0"/>
              <a:t>Empleados de la cafetería</a:t>
            </a:r>
            <a:r>
              <a:rPr lang="es-UY" sz="1600" dirty="0"/>
              <a:t>.</a:t>
            </a:r>
            <a:endParaRPr lang="es-UY" sz="1600" dirty="0">
              <a:cs typeface="Calibri"/>
            </a:endParaRPr>
          </a:p>
          <a:p>
            <a:pPr lvl="0" fontAlgn="base">
              <a:tabLst>
                <a:tab pos="457200" algn="l"/>
              </a:tabLst>
            </a:pPr>
            <a:r>
              <a:rPr lang="es-UY" sz="1600" dirty="0"/>
              <a:t>Pasos del caso normal:</a:t>
            </a:r>
            <a:br>
              <a:rPr lang="es-UY" sz="1600" dirty="0"/>
            </a:br>
            <a:r>
              <a:rPr lang="es-UY" sz="1600" dirty="0"/>
              <a:t>1) - El cliente realiza el login en el sistema de la cafetería.</a:t>
            </a:r>
            <a:br>
              <a:rPr lang="es-UY" sz="1600" dirty="0"/>
            </a:br>
            <a:r>
              <a:rPr lang="es-UY" sz="1600" dirty="0"/>
              <a:t>2) - El sistema lista los menús, postres y acompañamientos disponibles.</a:t>
            </a:r>
            <a:br>
              <a:rPr lang="es-UY" sz="1600" dirty="0"/>
            </a:br>
            <a:r>
              <a:rPr lang="es-UY" sz="1600" dirty="0"/>
              <a:t>3) - El cliente selecciona uno de los menús, un postre y un acompañamiento.</a:t>
            </a:r>
            <a:br>
              <a:rPr lang="es-UY" sz="1600" dirty="0"/>
            </a:br>
            <a:r>
              <a:rPr lang="es-UY" sz="1600" dirty="0"/>
              <a:t>4) - Cliente confirma el pedido.</a:t>
            </a:r>
            <a:br>
              <a:rPr lang="es-UY" sz="1600" dirty="0"/>
            </a:br>
            <a:r>
              <a:rPr lang="es-UY" sz="1600" dirty="0"/>
              <a:t>5) - El sistema registra el pedido.</a:t>
            </a:r>
            <a:endParaRPr lang="es-UY" sz="1600" dirty="0">
              <a:cs typeface="Calibri"/>
            </a:endParaRPr>
          </a:p>
          <a:p>
            <a:pPr lvl="0" fontAlgn="base">
              <a:tabLst>
                <a:tab pos="457200" algn="l"/>
              </a:tabLst>
            </a:pPr>
            <a:r>
              <a:rPr lang="es-UY" sz="1600" dirty="0"/>
              <a:t>Resultado</a:t>
            </a:r>
            <a:br>
              <a:rPr lang="es-UY" sz="1600" dirty="0"/>
            </a:br>
            <a:r>
              <a:rPr lang="es-UY" sz="1600" dirty="0"/>
              <a:t>El pedido fue realizado satisfactoriamente.</a:t>
            </a:r>
            <a:endParaRPr lang="es-UY" sz="1600" dirty="0">
              <a:cs typeface="Calibri"/>
            </a:endParaRPr>
          </a:p>
          <a:p>
            <a:pPr marL="0" indent="0">
              <a:buNone/>
            </a:pPr>
            <a:endParaRPr lang="es-ES" sz="1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44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2B6AC-FDE0-F416-E55C-6A46C994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77" y="8975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Y" sz="1600" kern="100" dirty="0">
                <a:latin typeface="Calibri"/>
                <a:ea typeface="Times New Roman" panose="02020603050405020304" pitchFamily="18" charset="0"/>
                <a:cs typeface="Arial"/>
              </a:rPr>
              <a:t>Nombre y número de </a:t>
            </a:r>
            <a:r>
              <a:rPr lang="es-UY" sz="1600" kern="1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PUC:</a:t>
            </a:r>
            <a:r>
              <a:rPr lang="es-UY" sz="1600" kern="100" dirty="0"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Cliente paga el almuerzo</a:t>
            </a:r>
            <a:r>
              <a:rPr lang="es-UY" sz="1600" kern="0" dirty="0">
                <a:latin typeface="Calibri"/>
                <a:ea typeface="Times New Roman" panose="02020603050405020304" pitchFamily="18" charset="0"/>
                <a:cs typeface="Times New Roman"/>
              </a:rPr>
              <a:t> #3</a:t>
            </a:r>
            <a:endParaRPr lang="es-UY" sz="1600" kern="100" dirty="0">
              <a:latin typeface="Calibri"/>
              <a:ea typeface="Times New Roman" panose="02020603050405020304" pitchFamily="18" charset="0"/>
              <a:cs typeface="Times New Roman"/>
            </a:endParaRPr>
          </a:p>
          <a:p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BUC: El cliente desea comprar un producto para almorzar</a:t>
            </a:r>
            <a:endParaRPr lang="es-UY" sz="16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0" fontAlgn="base">
              <a:buSzPts val="1000"/>
              <a:tabLst>
                <a:tab pos="457200" algn="l"/>
              </a:tabLst>
            </a:pP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Precondiciones</a:t>
            </a:r>
            <a:endParaRPr lang="es-UY" sz="16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lvl="1" indent="-285750" fontAlgn="base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UY" sz="14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La cafetería debe estar abierta.</a:t>
            </a:r>
            <a:endParaRPr lang="es-UY" sz="14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lvl="1" indent="-285750" fontAlgn="base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UY" sz="14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El cliente debe asistir entre 11:30 y 13:00.</a:t>
            </a:r>
            <a:endParaRPr lang="es-UY" sz="14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lvl="1" indent="-285750" fontAlgn="base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UY" sz="14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El cliente ya pidió y retiró el almuerzo.</a:t>
            </a:r>
            <a:endParaRPr lang="es-UY" sz="14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0" fontAlgn="base">
              <a:buSzPts val="1000"/>
              <a:tabLst>
                <a:tab pos="457200" algn="l"/>
              </a:tabLst>
            </a:pP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Interesados: Cafetería, </a:t>
            </a:r>
            <a:r>
              <a:rPr lang="es-UY" sz="1600" u="sng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Clientes</a:t>
            </a: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, UCU, </a:t>
            </a:r>
            <a:r>
              <a:rPr lang="es-UY" sz="1600" u="sng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Empleados de la cafetería.</a:t>
            </a:r>
            <a:endParaRPr lang="es-UY" sz="1600" u="sng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0" fontAlgn="base">
              <a:buSzPts val="1000"/>
              <a:tabLst>
                <a:tab pos="457200" algn="l"/>
              </a:tabLst>
            </a:pP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Pasos del caso normal</a:t>
            </a:r>
            <a:b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1) - El cliente coloca el plato sobre la balanza.</a:t>
            </a:r>
            <a:b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2) - El sistema notifica el peso y el precio a pagar.</a:t>
            </a:r>
            <a:b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3) - El cliente realiza el pago mediante sistemas de pago.</a:t>
            </a:r>
            <a:endParaRPr lang="es-UY" sz="1600" kern="1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Resultado</a:t>
            </a:r>
            <a:br>
              <a:rPr lang="es-UY" sz="1600" kern="0" dirty="0">
                <a:effectLst/>
                <a:latin typeface="Calibri"/>
                <a:ea typeface="Times New Roman" panose="02020603050405020304" pitchFamily="18" charset="0"/>
              </a:rPr>
            </a:br>
            <a:r>
              <a:rPr lang="es-UY" sz="1600" kern="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La compra fue realizada satisfactoriamente.</a:t>
            </a:r>
            <a:r>
              <a:rPr lang="es-UY" sz="1600" dirty="0"/>
              <a:t> </a:t>
            </a:r>
            <a:endParaRPr lang="es-UY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E4030D-FF39-C91C-599C-AD9EE154A79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ALGUNOS REQUISITOS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2B6AC-FDE0-F416-E55C-6A46C994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>
                <a:effectLst/>
              </a:rPr>
              <a:t>El </a:t>
            </a:r>
            <a:r>
              <a:rPr lang="en-US" sz="2200" err="1">
                <a:effectLst/>
              </a:rPr>
              <a:t>sistema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debe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listar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los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productos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disponibles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agrupados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en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menú</a:t>
            </a:r>
            <a:r>
              <a:rPr lang="en-US" sz="2200">
                <a:effectLst/>
              </a:rPr>
              <a:t>, </a:t>
            </a:r>
            <a:r>
              <a:rPr lang="en-US" sz="2200" err="1">
                <a:effectLst/>
              </a:rPr>
              <a:t>postre</a:t>
            </a:r>
            <a:r>
              <a:rPr lang="en-US" sz="2200">
                <a:effectLst/>
              </a:rPr>
              <a:t> y </a:t>
            </a:r>
            <a:r>
              <a:rPr lang="en-US" sz="2200" err="1">
                <a:effectLst/>
              </a:rPr>
              <a:t>acompañamiento</a:t>
            </a:r>
            <a:r>
              <a:rPr lang="en-US" sz="2200">
                <a:effectLst/>
              </a:rPr>
              <a:t>. Solo </a:t>
            </a:r>
            <a:r>
              <a:rPr lang="en-US" sz="2200" err="1">
                <a:effectLst/>
              </a:rPr>
              <a:t>puede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elegir</a:t>
            </a:r>
            <a:r>
              <a:rPr lang="en-US" sz="2200">
                <a:effectLst/>
              </a:rPr>
              <a:t> un </a:t>
            </a:r>
            <a:r>
              <a:rPr lang="en-US" sz="2200" err="1">
                <a:effectLst/>
              </a:rPr>
              <a:t>menú</a:t>
            </a:r>
            <a:r>
              <a:rPr lang="en-US" sz="2200">
                <a:effectLst/>
              </a:rPr>
              <a:t>, un </a:t>
            </a:r>
            <a:r>
              <a:rPr lang="en-US" sz="2200" err="1">
                <a:effectLst/>
              </a:rPr>
              <a:t>postre</a:t>
            </a:r>
            <a:r>
              <a:rPr lang="en-US" sz="2200">
                <a:effectLst/>
              </a:rPr>
              <a:t> y un </a:t>
            </a:r>
            <a:r>
              <a:rPr lang="en-US" sz="2200" err="1">
                <a:effectLst/>
              </a:rPr>
              <a:t>acompañamiento</a:t>
            </a:r>
            <a:r>
              <a:rPr lang="en-US" sz="2200">
                <a:effectLst/>
              </a:rPr>
              <a:t>. </a:t>
            </a:r>
          </a:p>
          <a:p>
            <a:pPr marL="0"/>
            <a:r>
              <a:rPr lang="en-US" sz="2200">
                <a:effectLst/>
              </a:rPr>
              <a:t>El </a:t>
            </a:r>
            <a:r>
              <a:rPr lang="en-US" sz="2200" err="1">
                <a:effectLst/>
              </a:rPr>
              <a:t>cliente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debe</a:t>
            </a:r>
            <a:r>
              <a:rPr lang="en-US" sz="2200">
                <a:effectLst/>
              </a:rPr>
              <a:t> ser </a:t>
            </a:r>
            <a:r>
              <a:rPr lang="en-US" sz="2200" err="1">
                <a:effectLst/>
              </a:rPr>
              <a:t>capaz</a:t>
            </a:r>
            <a:r>
              <a:rPr lang="en-US" sz="2200">
                <a:effectLst/>
              </a:rPr>
              <a:t> de </a:t>
            </a:r>
            <a:r>
              <a:rPr lang="en-US" sz="2200" err="1">
                <a:effectLst/>
              </a:rPr>
              <a:t>confirmar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pedido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una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vez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seleccione</a:t>
            </a:r>
            <a:r>
              <a:rPr lang="en-US" sz="2200">
                <a:effectLst/>
              </a:rPr>
              <a:t> sus </a:t>
            </a:r>
            <a:r>
              <a:rPr lang="en-US" sz="2200" err="1">
                <a:effectLst/>
              </a:rPr>
              <a:t>productos</a:t>
            </a:r>
            <a:r>
              <a:rPr lang="en-US" sz="2200">
                <a:effectLst/>
              </a:rPr>
              <a:t>. </a:t>
            </a:r>
          </a:p>
          <a:p>
            <a:pPr marL="0"/>
            <a:r>
              <a:rPr lang="en-US" sz="2200">
                <a:effectLst/>
              </a:rPr>
              <a:t>El </a:t>
            </a:r>
            <a:r>
              <a:rPr lang="en-US" sz="2200" err="1">
                <a:effectLst/>
              </a:rPr>
              <a:t>sistema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debe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tener</a:t>
            </a:r>
            <a:r>
              <a:rPr lang="en-US" sz="2200">
                <a:effectLst/>
              </a:rPr>
              <a:t> un </a:t>
            </a:r>
            <a:r>
              <a:rPr lang="en-US" sz="2200" err="1">
                <a:effectLst/>
              </a:rPr>
              <a:t>sistema</a:t>
            </a:r>
            <a:r>
              <a:rPr lang="en-US" sz="2200">
                <a:effectLst/>
              </a:rPr>
              <a:t> de </a:t>
            </a:r>
            <a:r>
              <a:rPr lang="en-US" sz="2200" err="1">
                <a:effectLst/>
              </a:rPr>
              <a:t>pagos</a:t>
            </a:r>
            <a:r>
              <a:rPr lang="en-US" sz="2200">
                <a:effectLst/>
              </a:rPr>
              <a:t> que es </a:t>
            </a:r>
            <a:r>
              <a:rPr lang="en-US" sz="2200" err="1">
                <a:effectLst/>
              </a:rPr>
              <a:t>mostrado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una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vez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cliente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confirme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pedido</a:t>
            </a:r>
            <a:r>
              <a:rPr lang="en-US" sz="2200">
                <a:effectLst/>
              </a:rPr>
              <a:t>. </a:t>
            </a:r>
          </a:p>
          <a:p>
            <a:pPr marL="0"/>
            <a:r>
              <a:rPr lang="en-US" sz="2200">
                <a:effectLst/>
              </a:rPr>
              <a:t>El </a:t>
            </a:r>
            <a:r>
              <a:rPr lang="en-US" sz="2200" err="1">
                <a:effectLst/>
              </a:rPr>
              <a:t>sistema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debe</a:t>
            </a:r>
            <a:r>
              <a:rPr lang="en-US" sz="2200">
                <a:effectLst/>
              </a:rPr>
              <a:t> ser </a:t>
            </a:r>
            <a:r>
              <a:rPr lang="en-US" sz="2200" err="1">
                <a:effectLst/>
              </a:rPr>
              <a:t>capaz</a:t>
            </a:r>
            <a:r>
              <a:rPr lang="en-US" sz="2200">
                <a:effectLst/>
              </a:rPr>
              <a:t> de </a:t>
            </a:r>
            <a:r>
              <a:rPr lang="en-US" sz="2200" err="1">
                <a:effectLst/>
              </a:rPr>
              <a:t>notificar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peso y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precio</a:t>
            </a:r>
            <a:r>
              <a:rPr lang="en-US" sz="2200">
                <a:effectLst/>
              </a:rPr>
              <a:t> que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cliente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debe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pagar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una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vez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apoye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el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plato</a:t>
            </a:r>
            <a:r>
              <a:rPr lang="en-US" sz="2200">
                <a:effectLst/>
              </a:rPr>
              <a:t> </a:t>
            </a:r>
            <a:r>
              <a:rPr lang="en-US" sz="2200" err="1">
                <a:effectLst/>
              </a:rPr>
              <a:t>sobre</a:t>
            </a:r>
            <a:r>
              <a:rPr lang="en-US" sz="2200">
                <a:effectLst/>
              </a:rPr>
              <a:t> la </a:t>
            </a:r>
            <a:r>
              <a:rPr lang="en-US" sz="2200" err="1">
                <a:effectLst/>
              </a:rPr>
              <a:t>balanza</a:t>
            </a:r>
            <a:r>
              <a:rPr lang="en-US" sz="220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57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723</Words>
  <Application>Microsoft Macintosh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Courier New</vt:lpstr>
      <vt:lpstr>Times New Roman</vt:lpstr>
      <vt:lpstr>Office Theme</vt:lpstr>
      <vt:lpstr>Trabajo de final de unidad 2</vt:lpstr>
      <vt:lpstr>Presentación de PowerPoint</vt:lpstr>
      <vt:lpstr>Presentación de PowerPoint</vt:lpstr>
      <vt:lpstr>El cliente desea comprar un producto para almorzar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 SILVA</dc:creator>
  <cp:lastModifiedBy>TOMÁS SILVA</cp:lastModifiedBy>
  <cp:revision>2</cp:revision>
  <dcterms:created xsi:type="dcterms:W3CDTF">2023-04-20T17:14:56Z</dcterms:created>
  <dcterms:modified xsi:type="dcterms:W3CDTF">2023-04-20T20:39:29Z</dcterms:modified>
</cp:coreProperties>
</file>