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39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95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6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64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92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525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44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355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14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03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88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44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9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3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66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74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5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2A1F2A-B8AD-4124-910C-84B29C8E8997}" type="datetimeFigureOut">
              <a:rPr lang="es-ES" smtClean="0"/>
              <a:t>15/05/2021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907D42-0839-4FEB-8601-A480B68929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4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4266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Trabajo Fin de Máster </a:t>
            </a:r>
            <a:r>
              <a:rPr lang="es-ES" b="1" dirty="0"/>
              <a:t/>
            </a:r>
            <a:br>
              <a:rPr lang="es-ES" b="1" dirty="0"/>
            </a:br>
            <a:r>
              <a:rPr lang="es-ES" sz="4000" b="1" dirty="0" err="1"/>
              <a:t>Máster</a:t>
            </a:r>
            <a:r>
              <a:rPr lang="es-ES" sz="4000" b="1" dirty="0"/>
              <a:t> en Ciencia de Datos e Ingeniería de Datos en la Nube</a:t>
            </a:r>
            <a:r>
              <a:rPr lang="es-ES" b="1" dirty="0"/>
              <a:t/>
            </a:r>
            <a:br>
              <a:rPr lang="es-ES" b="1" dirty="0"/>
            </a:br>
            <a:r>
              <a:rPr lang="es-ES" dirty="0"/>
              <a:t> </a:t>
            </a:r>
            <a:br>
              <a:rPr lang="es-ES" dirty="0"/>
            </a:br>
            <a:r>
              <a:rPr lang="es-ES" sz="3600" b="1" dirty="0"/>
              <a:t>Análisis del sentimiento en las redes sociales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129086"/>
            <a:ext cx="9144000" cy="1655762"/>
          </a:xfrm>
        </p:spPr>
        <p:txBody>
          <a:bodyPr/>
          <a:lstStyle/>
          <a:p>
            <a:r>
              <a:rPr lang="es-ES" b="1" dirty="0" smtClean="0"/>
              <a:t>Autor:</a:t>
            </a:r>
            <a:r>
              <a:rPr lang="es-ES" dirty="0" smtClean="0"/>
              <a:t> Tomás Pérez Campayo</a:t>
            </a:r>
          </a:p>
          <a:p>
            <a:r>
              <a:rPr lang="es-ES" b="1" dirty="0" smtClean="0"/>
              <a:t>Tutor:</a:t>
            </a:r>
            <a:r>
              <a:rPr lang="es-ES" dirty="0" smtClean="0"/>
              <a:t> Juan Ignacio Alonso</a:t>
            </a:r>
            <a:endParaRPr lang="es-ES" dirty="0"/>
          </a:p>
        </p:txBody>
      </p:sp>
      <p:pic>
        <p:nvPicPr>
          <p:cNvPr id="4" name="Imagen 3" descr="Logotipo&#10;&#10;Descripción generada automáticamente con confianza baj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23" y="5814251"/>
            <a:ext cx="1054735" cy="719455"/>
          </a:xfrm>
          <a:prstGeom prst="rect">
            <a:avLst/>
          </a:prstGeom>
        </p:spPr>
      </p:pic>
      <p:pic>
        <p:nvPicPr>
          <p:cNvPr id="5" name="Imagen 4" descr="Logotipo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73" y="207200"/>
            <a:ext cx="1569085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Objeto del proyecto</a:t>
            </a:r>
          </a:p>
          <a:p>
            <a:r>
              <a:rPr lang="es-ES" dirty="0" smtClean="0"/>
              <a:t>Arquitectura</a:t>
            </a:r>
          </a:p>
          <a:p>
            <a:r>
              <a:rPr lang="es-ES" dirty="0" smtClean="0"/>
              <a:t>Amazon Web </a:t>
            </a:r>
            <a:r>
              <a:rPr lang="es-ES" dirty="0" err="1" smtClean="0"/>
              <a:t>Services</a:t>
            </a:r>
            <a:endParaRPr lang="es-ES" dirty="0" smtClean="0"/>
          </a:p>
          <a:p>
            <a:r>
              <a:rPr lang="es-ES" dirty="0" err="1" smtClean="0"/>
              <a:t>Serverless</a:t>
            </a:r>
            <a:r>
              <a:rPr lang="es-ES" dirty="0" smtClean="0"/>
              <a:t> Framework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4" name="Imagen 3" descr="Logotipo&#10;&#10;Descripción generada automáticamente con confianza baj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23" y="5814251"/>
            <a:ext cx="1054735" cy="719455"/>
          </a:xfrm>
          <a:prstGeom prst="rect">
            <a:avLst/>
          </a:prstGeom>
        </p:spPr>
      </p:pic>
      <p:pic>
        <p:nvPicPr>
          <p:cNvPr id="5" name="Imagen 4" descr="Logotipo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73" y="207200"/>
            <a:ext cx="1569085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Implementar un sistema basado en servicios AWS capaz de recabar datos sobre el SARS-COV-2 de la red social Twitter y analizar la polaridad (sentimiento).</a:t>
            </a:r>
          </a:p>
          <a:p>
            <a:r>
              <a:rPr lang="es-ES" dirty="0" smtClean="0"/>
              <a:t>Replicar arquitectura y funcionamiento del sistema anterior utilizando </a:t>
            </a:r>
            <a:r>
              <a:rPr lang="es-ES" dirty="0" err="1" smtClean="0"/>
              <a:t>Serverless</a:t>
            </a:r>
            <a:r>
              <a:rPr lang="es-ES" dirty="0" smtClean="0"/>
              <a:t> Framework</a:t>
            </a:r>
          </a:p>
          <a:p>
            <a:r>
              <a:rPr lang="es-ES" dirty="0" smtClean="0"/>
              <a:t>Realizar un cruce de datos estáticos con los obtenidos en la red social.</a:t>
            </a:r>
            <a:endParaRPr lang="es-ES" dirty="0"/>
          </a:p>
        </p:txBody>
      </p:sp>
      <p:pic>
        <p:nvPicPr>
          <p:cNvPr id="4" name="Imagen 3" descr="Logotipo&#10;&#10;Descripción generada automáticamente con confianza baj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23" y="5814251"/>
            <a:ext cx="1054735" cy="719455"/>
          </a:xfrm>
          <a:prstGeom prst="rect">
            <a:avLst/>
          </a:prstGeom>
        </p:spPr>
      </p:pic>
      <p:pic>
        <p:nvPicPr>
          <p:cNvPr id="5" name="Imagen 4" descr="Logotipo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73" y="207200"/>
            <a:ext cx="1569085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 con confianza baj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23" y="5814251"/>
            <a:ext cx="1054735" cy="719455"/>
          </a:xfrm>
          <a:prstGeom prst="rect">
            <a:avLst/>
          </a:prstGeom>
        </p:spPr>
      </p:pic>
      <p:pic>
        <p:nvPicPr>
          <p:cNvPr id="5" name="Imagen 4" descr="Logotipo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73" y="207200"/>
            <a:ext cx="1569085" cy="575945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65" y="3623"/>
            <a:ext cx="7189507" cy="685437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41551" y="176529"/>
            <a:ext cx="2978521" cy="6126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Arquitectura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8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Amazon Web </a:t>
            </a:r>
            <a:r>
              <a:rPr lang="es-ES" dirty="0" err="1" smtClean="0"/>
              <a:t>Services</a:t>
            </a:r>
            <a:endParaRPr lang="es-ES" dirty="0"/>
          </a:p>
        </p:txBody>
      </p:sp>
      <p:pic>
        <p:nvPicPr>
          <p:cNvPr id="4" name="Imagen 3" descr="Logotipo&#10;&#10;Descripción generada automáticamente con confianza baj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23" y="5814251"/>
            <a:ext cx="1054735" cy="719455"/>
          </a:xfrm>
          <a:prstGeom prst="rect">
            <a:avLst/>
          </a:prstGeom>
        </p:spPr>
      </p:pic>
      <p:pic>
        <p:nvPicPr>
          <p:cNvPr id="5" name="Imagen 4" descr="Logotipo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73" y="207200"/>
            <a:ext cx="1569085" cy="57594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1066174" y="25194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ES" sz="5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5400" dirty="0" smtClean="0"/>
              <a:t>DEMO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523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Serverless</a:t>
            </a:r>
            <a:r>
              <a:rPr lang="es-ES" dirty="0" smtClean="0"/>
              <a:t> Framework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sz="5400" dirty="0" smtClean="0"/>
              <a:t>DEMO</a:t>
            </a:r>
            <a:endParaRPr lang="es-ES" sz="5400" dirty="0"/>
          </a:p>
        </p:txBody>
      </p:sp>
      <p:pic>
        <p:nvPicPr>
          <p:cNvPr id="4" name="Imagen 3" descr="Logotipo&#10;&#10;Descripción generada automáticamente con confianza baj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23" y="5814251"/>
            <a:ext cx="1054735" cy="719455"/>
          </a:xfrm>
          <a:prstGeom prst="rect">
            <a:avLst/>
          </a:prstGeom>
        </p:spPr>
      </p:pic>
      <p:pic>
        <p:nvPicPr>
          <p:cNvPr id="5" name="Imagen 4" descr="Logotipo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73" y="207200"/>
            <a:ext cx="1569085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5400" dirty="0" smtClean="0"/>
              <a:t>Libreta </a:t>
            </a:r>
            <a:r>
              <a:rPr lang="es-ES" sz="5400" dirty="0" err="1" smtClean="0"/>
              <a:t>Jupyter</a:t>
            </a:r>
            <a:endParaRPr lang="es-ES" sz="5400" dirty="0"/>
          </a:p>
        </p:txBody>
      </p:sp>
      <p:pic>
        <p:nvPicPr>
          <p:cNvPr id="4" name="Imagen 3" descr="Logotipo&#10;&#10;Descripción generada automáticamente con confianza baj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23" y="5814251"/>
            <a:ext cx="1054735" cy="719455"/>
          </a:xfrm>
          <a:prstGeom prst="rect">
            <a:avLst/>
          </a:prstGeom>
        </p:spPr>
      </p:pic>
      <p:pic>
        <p:nvPicPr>
          <p:cNvPr id="5" name="Imagen 4" descr="Logotipo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73" y="207200"/>
            <a:ext cx="1569085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74" y="783145"/>
            <a:ext cx="10363826" cy="50080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5400" dirty="0" smtClean="0"/>
              <a:t>PREGUNTAS</a:t>
            </a:r>
            <a:endParaRPr lang="es-ES" sz="5400" dirty="0"/>
          </a:p>
        </p:txBody>
      </p:sp>
      <p:pic>
        <p:nvPicPr>
          <p:cNvPr id="4" name="Imagen 3" descr="Logotipo&#10;&#10;Descripción generada automáticamente con confianza baj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23" y="5814251"/>
            <a:ext cx="1054735" cy="719455"/>
          </a:xfrm>
          <a:prstGeom prst="rect">
            <a:avLst/>
          </a:prstGeom>
        </p:spPr>
      </p:pic>
      <p:pic>
        <p:nvPicPr>
          <p:cNvPr id="5" name="Imagen 4" descr="Logotipo&#10;&#10;Descripción generada automáticament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73" y="207200"/>
            <a:ext cx="1569085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91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Trabajo Fin de Máster  Máster en Ciencia de Datos e Ingeniería de Datos en la Nube   Análisis del sentimiento en las redes sociales </vt:lpstr>
      <vt:lpstr>Índice</vt:lpstr>
      <vt:lpstr>Objeto del proyecto</vt:lpstr>
      <vt:lpstr>Arquitectura</vt:lpstr>
      <vt:lpstr>Amazon Web Services</vt:lpstr>
      <vt:lpstr>Serverless Framework</vt:lpstr>
      <vt:lpstr>Resultados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 de Máster  Máster en Ciencia de Datos e Ingeniería de Datos en la Nube   Análisis del sentimiento en las redes sociales </dc:title>
  <dc:creator>Tomás Pérez Campayo</dc:creator>
  <cp:lastModifiedBy>Tomás Pérez Campayo</cp:lastModifiedBy>
  <cp:revision>11</cp:revision>
  <dcterms:created xsi:type="dcterms:W3CDTF">2021-05-15T09:27:39Z</dcterms:created>
  <dcterms:modified xsi:type="dcterms:W3CDTF">2021-05-15T10:55:19Z</dcterms:modified>
</cp:coreProperties>
</file>