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7DEF1A2-BFE9-473F-BB3E-A36F73054FD7}" type="datetimeFigureOut">
              <a:rPr lang="sk-SK" smtClean="0"/>
              <a:t>26.3.2016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2B3F5DC-0C64-437A-8CFD-1C4A38ED2C2C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600" dirty="0" smtClean="0"/>
              <a:t>POČÍTAČOVÁ KRIMINALITA</a:t>
            </a:r>
          </a:p>
          <a:p>
            <a:endParaRPr lang="sk-SK" dirty="0" smtClean="0"/>
          </a:p>
          <a:p>
            <a:pPr algn="l"/>
            <a:r>
              <a:rPr lang="sk-SK" dirty="0" smtClean="0"/>
              <a:t>Kristián </a:t>
            </a:r>
            <a:r>
              <a:rPr lang="sk-SK" dirty="0" err="1" smtClean="0"/>
              <a:t>Stroka</a:t>
            </a:r>
            <a:endParaRPr lang="sk-SK" dirty="0" smtClean="0"/>
          </a:p>
          <a:p>
            <a:pPr algn="l"/>
            <a:r>
              <a:rPr lang="sk-SK" dirty="0" smtClean="0"/>
              <a:t>Ján </a:t>
            </a:r>
            <a:r>
              <a:rPr lang="sk-SK" dirty="0" err="1" smtClean="0"/>
              <a:t>Polaček</a:t>
            </a:r>
            <a:endParaRPr lang="sk-SK" dirty="0" smtClean="0"/>
          </a:p>
          <a:p>
            <a:pPr algn="l"/>
            <a:r>
              <a:rPr lang="sk-SK" dirty="0" smtClean="0"/>
              <a:t>Tomáš Prieboj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BEZPEČNÉ PROGRAMOVANIE</a:t>
            </a:r>
          </a:p>
        </p:txBody>
      </p:sp>
    </p:spTree>
    <p:extLst>
      <p:ext uri="{BB962C8B-B14F-4D97-AF65-F5344CB8AC3E}">
        <p14:creationId xmlns:p14="http://schemas.microsoft.com/office/powerpoint/2010/main" val="40529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Implementované ochrany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Hardware </a:t>
            </a:r>
            <a:r>
              <a:rPr lang="sk-SK" dirty="0" err="1"/>
              <a:t>Breakpoints</a:t>
            </a:r>
            <a:endParaRPr lang="sk-SK" dirty="0"/>
          </a:p>
          <a:p>
            <a:r>
              <a:rPr lang="sk-SK" dirty="0" err="1" smtClean="0"/>
              <a:t>Memory</a:t>
            </a:r>
            <a:r>
              <a:rPr lang="sk-SK" dirty="0" smtClean="0"/>
              <a:t> </a:t>
            </a:r>
            <a:r>
              <a:rPr lang="sk-SK" dirty="0" err="1" smtClean="0"/>
              <a:t>Breakpoints</a:t>
            </a:r>
            <a:endParaRPr lang="sk-SK" dirty="0" smtClean="0"/>
          </a:p>
          <a:p>
            <a:r>
              <a:rPr lang="sk-SK" dirty="0" err="1" smtClean="0"/>
              <a:t>Antidebugger</a:t>
            </a:r>
            <a:endParaRPr lang="sk-SK" dirty="0" smtClean="0"/>
          </a:p>
          <a:p>
            <a:r>
              <a:rPr lang="sk-SK" dirty="0" smtClean="0"/>
              <a:t>CPU </a:t>
            </a:r>
            <a:r>
              <a:rPr lang="sk-SK" dirty="0" err="1" smtClean="0"/>
              <a:t>Timing</a:t>
            </a:r>
            <a:endParaRPr lang="sk-SK" dirty="0" smtClean="0"/>
          </a:p>
          <a:p>
            <a:r>
              <a:rPr lang="sk-SK" dirty="0" smtClean="0"/>
              <a:t>Zašifrované reťazce</a:t>
            </a:r>
          </a:p>
          <a:p>
            <a:r>
              <a:rPr lang="sk-SK" dirty="0" smtClean="0"/>
              <a:t>Veľa funkcií</a:t>
            </a:r>
          </a:p>
          <a:p>
            <a:r>
              <a:rPr lang="sk-SK" dirty="0" smtClean="0"/>
              <a:t>Licenčný kľúč v súbore</a:t>
            </a:r>
          </a:p>
        </p:txBody>
      </p:sp>
    </p:spTree>
    <p:extLst>
      <p:ext uri="{BB962C8B-B14F-4D97-AF65-F5344CB8AC3E}">
        <p14:creationId xmlns:p14="http://schemas.microsoft.com/office/powerpoint/2010/main" val="340196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Hardware </a:t>
            </a:r>
            <a:r>
              <a:rPr lang="sk-SK" dirty="0" err="1" smtClean="0"/>
              <a:t>breakpoint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06416" cy="4114800"/>
          </a:xfrm>
        </p:spPr>
        <p:txBody>
          <a:bodyPr/>
          <a:lstStyle/>
          <a:p>
            <a:r>
              <a:rPr lang="sk-SK" sz="2000" dirty="0" smtClean="0"/>
              <a:t>Technológia od </a:t>
            </a:r>
            <a:r>
              <a:rPr lang="sk-SK" sz="2000" dirty="0" err="1" smtClean="0"/>
              <a:t>Intelu</a:t>
            </a:r>
            <a:endParaRPr lang="sk-SK" sz="2000" dirty="0" smtClean="0"/>
          </a:p>
          <a:p>
            <a:r>
              <a:rPr lang="sk-SK" sz="2000" dirty="0" smtClean="0"/>
              <a:t>Overuje, či bol pri </a:t>
            </a:r>
            <a:r>
              <a:rPr lang="sk-SK" sz="2000" dirty="0" err="1" smtClean="0"/>
              <a:t>debugovaní</a:t>
            </a:r>
            <a:r>
              <a:rPr lang="sk-SK" sz="2000" dirty="0" smtClean="0"/>
              <a:t> ukladaný </a:t>
            </a:r>
            <a:r>
              <a:rPr lang="sk-SK" sz="2000" dirty="0" err="1" smtClean="0"/>
              <a:t>breakpoint</a:t>
            </a:r>
            <a:endParaRPr lang="sk-SK" sz="2000" dirty="0" smtClean="0"/>
          </a:p>
          <a:p>
            <a:r>
              <a:rPr lang="sk-SK" sz="2000" dirty="0" smtClean="0"/>
              <a:t>Intel využíva registre Dr0-Dr7 pre ukladanie a prácu s </a:t>
            </a:r>
            <a:r>
              <a:rPr lang="sk-SK" sz="2000" dirty="0" err="1" smtClean="0"/>
              <a:t>breakpointmi</a:t>
            </a:r>
            <a:endParaRPr lang="sk-SK" sz="2000" dirty="0" smtClean="0"/>
          </a:p>
          <a:p>
            <a:r>
              <a:rPr lang="sk-SK" sz="2000" dirty="0" smtClean="0"/>
              <a:t>V prípade že bol evidovaný </a:t>
            </a:r>
            <a:r>
              <a:rPr lang="sk-SK" sz="2000" dirty="0" err="1" smtClean="0"/>
              <a:t>breakpoint</a:t>
            </a:r>
            <a:r>
              <a:rPr lang="sk-SK" sz="2000" dirty="0" smtClean="0"/>
              <a:t>, tak funkcia ukončí program</a:t>
            </a:r>
          </a:p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8004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11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Memory</a:t>
            </a:r>
            <a:r>
              <a:rPr lang="sk-SK" dirty="0" smtClean="0"/>
              <a:t> </a:t>
            </a:r>
            <a:r>
              <a:rPr lang="sk-SK" dirty="0" err="1" smtClean="0"/>
              <a:t>breakpoints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322440" cy="4114800"/>
          </a:xfrm>
        </p:spPr>
        <p:txBody>
          <a:bodyPr/>
          <a:lstStyle/>
          <a:p>
            <a:r>
              <a:rPr lang="sk-SK" dirty="0" smtClean="0"/>
              <a:t>Využívajú sa pre zistenie, či je náš program „</a:t>
            </a:r>
            <a:r>
              <a:rPr lang="sk-SK" dirty="0" err="1" smtClean="0"/>
              <a:t>debuggovaný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Využíva tzv. „</a:t>
            </a:r>
            <a:r>
              <a:rPr lang="sk-SK" dirty="0" err="1" smtClean="0"/>
              <a:t>Quard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r>
              <a:rPr lang="sk-SK" dirty="0" smtClean="0"/>
              <a:t>“ </a:t>
            </a:r>
          </a:p>
          <a:p>
            <a:r>
              <a:rPr lang="sk-SK" dirty="0" smtClean="0"/>
              <a:t>V prípade, že je táto stránka pristúpená, program vracia </a:t>
            </a:r>
            <a:r>
              <a:rPr lang="sk-SK" dirty="0" err="1" smtClean="0"/>
              <a:t>exception</a:t>
            </a:r>
            <a:r>
              <a:rPr lang="sk-SK" dirty="0" smtClean="0"/>
              <a:t> STATUS_GUARD_PAGE_VIOLATION</a:t>
            </a:r>
          </a:p>
          <a:p>
            <a:r>
              <a:rPr lang="sk-SK" dirty="0" smtClean="0"/>
              <a:t>Program sa ukončí v prípade </a:t>
            </a:r>
            <a:r>
              <a:rPr lang="sk-SK" dirty="0" err="1" smtClean="0"/>
              <a:t>debugovania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TESTOVANÉ:</a:t>
            </a:r>
          </a:p>
          <a:p>
            <a:pPr lvl="1"/>
            <a:r>
              <a:rPr lang="sk-SK" dirty="0" err="1" smtClean="0"/>
              <a:t>OllyDBG</a:t>
            </a:r>
            <a:r>
              <a:rPr lang="sk-SK" dirty="0" smtClean="0"/>
              <a:t> – dali sme </a:t>
            </a:r>
            <a:r>
              <a:rPr lang="sk-SK" dirty="0" err="1" smtClean="0"/>
              <a:t>breakpoint</a:t>
            </a:r>
            <a:r>
              <a:rPr lang="sk-SK" dirty="0" smtClean="0"/>
              <a:t> a program sa automaticky ukončil</a:t>
            </a:r>
          </a:p>
          <a:p>
            <a:pPr lvl="1"/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1792"/>
            <a:ext cx="3672408" cy="625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2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ANTIDEBUGGER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 smtClean="0"/>
              <a:t>Využitie funkcie „</a:t>
            </a:r>
            <a:r>
              <a:rPr lang="sk-SK" dirty="0" err="1" smtClean="0"/>
              <a:t>IsDebuggerPresent</a:t>
            </a:r>
            <a:r>
              <a:rPr lang="sk-SK" dirty="0" smtClean="0"/>
              <a:t>()“</a:t>
            </a:r>
          </a:p>
          <a:p>
            <a:r>
              <a:rPr lang="sk-SK" dirty="0" smtClean="0"/>
              <a:t>Funkcia ktorá zisťuje, či je daný proces spustený v </a:t>
            </a:r>
            <a:r>
              <a:rPr lang="sk-SK" dirty="0" err="1" smtClean="0"/>
              <a:t>debuggeri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TESTOVANÉ</a:t>
            </a:r>
          </a:p>
          <a:p>
            <a:pPr lvl="1"/>
            <a:r>
              <a:rPr lang="sk-SK" dirty="0" smtClean="0"/>
              <a:t>Pri použití sa nedalo </a:t>
            </a:r>
            <a:r>
              <a:rPr lang="sk-SK" dirty="0" err="1" smtClean="0"/>
              <a:t>debugovať</a:t>
            </a:r>
            <a:r>
              <a:rPr lang="sk-SK" dirty="0" smtClean="0"/>
              <a:t> ani vo </a:t>
            </a:r>
            <a:r>
              <a:rPr lang="sk-SK" dirty="0" err="1" smtClean="0"/>
              <a:t>Visualku</a:t>
            </a:r>
            <a:r>
              <a:rPr lang="sk-SK" dirty="0" smtClean="0"/>
              <a:t>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390807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11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TIMING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034408" cy="4114800"/>
          </a:xfrm>
        </p:spPr>
        <p:txBody>
          <a:bodyPr/>
          <a:lstStyle/>
          <a:p>
            <a:r>
              <a:rPr lang="sk-SK" dirty="0"/>
              <a:t>Win32 </a:t>
            </a:r>
            <a:r>
              <a:rPr lang="sk-SK" dirty="0" err="1"/>
              <a:t>Timing</a:t>
            </a:r>
            <a:r>
              <a:rPr lang="sk-SK" dirty="0"/>
              <a:t> </a:t>
            </a:r>
            <a:r>
              <a:rPr lang="sk-SK" dirty="0" err="1" smtClean="0"/>
              <a:t>Functions</a:t>
            </a:r>
            <a:endParaRPr lang="sk-SK" dirty="0" smtClean="0"/>
          </a:p>
          <a:p>
            <a:r>
              <a:rPr lang="sk-SK" dirty="0" smtClean="0"/>
              <a:t>Počítajú sa „tiky“ procesora</a:t>
            </a:r>
          </a:p>
          <a:p>
            <a:r>
              <a:rPr lang="sk-SK" dirty="0" smtClean="0"/>
              <a:t>Ak zbehnutie programu (bezpečnostnej časti) trvá dlhšie ako očakávaný čas, tak automaticky ukončí</a:t>
            </a:r>
          </a:p>
          <a:p>
            <a:r>
              <a:rPr lang="sk-SK" dirty="0" smtClean="0"/>
              <a:t>Ochrana pre „preskočenie ochrán“</a:t>
            </a:r>
          </a:p>
          <a:p>
            <a:r>
              <a:rPr lang="sk-SK" dirty="0" smtClean="0"/>
              <a:t>Ochrana pred </a:t>
            </a:r>
            <a:r>
              <a:rPr lang="sk-SK" dirty="0" err="1" smtClean="0"/>
              <a:t>debugovaním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TESTOVANIE</a:t>
            </a:r>
          </a:p>
          <a:p>
            <a:pPr lvl="1"/>
            <a:r>
              <a:rPr lang="sk-SK" dirty="0" smtClean="0"/>
              <a:t>Pri </a:t>
            </a:r>
            <a:r>
              <a:rPr lang="sk-SK" dirty="0" err="1" smtClean="0"/>
              <a:t>debugovaní</a:t>
            </a:r>
            <a:r>
              <a:rPr lang="sk-SK" dirty="0" smtClean="0"/>
              <a:t> prebehol väčší počet „tikov“ a program padol</a:t>
            </a:r>
          </a:p>
          <a:p>
            <a:pPr lvl="1"/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4766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7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Šifrovanie reťazcov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458344" cy="4114800"/>
          </a:xfrm>
        </p:spPr>
        <p:txBody>
          <a:bodyPr/>
          <a:lstStyle/>
          <a:p>
            <a:r>
              <a:rPr lang="sk-SK" dirty="0" smtClean="0"/>
              <a:t>Využívaný XOR (9)</a:t>
            </a:r>
          </a:p>
          <a:p>
            <a:r>
              <a:rPr lang="sk-SK" dirty="0" smtClean="0"/>
              <a:t>Šifra SHA256</a:t>
            </a:r>
          </a:p>
          <a:p>
            <a:r>
              <a:rPr lang="sk-SK" dirty="0" smtClean="0"/>
              <a:t>Overovanie správnosti kľúča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6134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46196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42386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91" y="4365104"/>
            <a:ext cx="3829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91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 smtClean="0"/>
              <a:t>Ďakujeme za pozornosť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 smtClean="0"/>
              <a:t>Kristián </a:t>
            </a:r>
            <a:r>
              <a:rPr lang="sk-SK" dirty="0" err="1" smtClean="0"/>
              <a:t>Stroka</a:t>
            </a:r>
            <a:endParaRPr lang="sk-SK" dirty="0" smtClean="0"/>
          </a:p>
          <a:p>
            <a:r>
              <a:rPr lang="sk-SK" dirty="0" smtClean="0"/>
              <a:t>Tomáš Prieboj</a:t>
            </a:r>
          </a:p>
          <a:p>
            <a:r>
              <a:rPr lang="sk-SK" dirty="0" smtClean="0"/>
              <a:t>Ján </a:t>
            </a:r>
            <a:r>
              <a:rPr lang="sk-SK" dirty="0" err="1" smtClean="0"/>
              <a:t>Polaček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67410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</TotalTime>
  <Words>208</Words>
  <Application>Microsoft Office PowerPoint</Application>
  <PresentationFormat>Prezentácia na obrazovke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Horizont</vt:lpstr>
      <vt:lpstr>BEZPEČNÉ PROGRAMOVANIE</vt:lpstr>
      <vt:lpstr>Implementované ochrany</vt:lpstr>
      <vt:lpstr>Hardware breakpoint</vt:lpstr>
      <vt:lpstr>Memory breakpoints</vt:lpstr>
      <vt:lpstr>ANTIDEBUGGER</vt:lpstr>
      <vt:lpstr>TIMING</vt:lpstr>
      <vt:lpstr>Šifrovanie reťazcov</vt:lpstr>
      <vt:lpstr>Ďakujeme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BEZPEČNÉ PROGRAMOVANIE</dc:title>
  <dc:creator>Kiko</dc:creator>
  <cp:lastModifiedBy>Kiko</cp:lastModifiedBy>
  <cp:revision>4</cp:revision>
  <dcterms:created xsi:type="dcterms:W3CDTF">2016-03-26T21:59:44Z</dcterms:created>
  <dcterms:modified xsi:type="dcterms:W3CDTF">2016-03-26T22:38:49Z</dcterms:modified>
</cp:coreProperties>
</file>