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197880" y="1197720"/>
            <a:ext cx="2746800" cy="2746800"/>
          </a:xfrm>
          <a:prstGeom prst="ellipse">
            <a:avLst/>
          </a:prstGeom>
          <a:solidFill>
            <a:srgbClr val="00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7084080" y="1981440"/>
            <a:ext cx="1186560" cy="1179000"/>
          </a:xfrm>
          <a:prstGeom prst="rect">
            <a:avLst/>
          </a:prstGeom>
          <a:solidFill>
            <a:srgbClr val="9933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4236480" y="617400"/>
            <a:ext cx="6696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OS</a:t>
            </a:r>
            <a:endParaRPr/>
          </a:p>
        </p:txBody>
      </p:sp>
      <p:sp>
        <p:nvSpPr>
          <p:cNvPr id="111" name="CustomShape 4"/>
          <p:cNvSpPr/>
          <p:nvPr/>
        </p:nvSpPr>
        <p:spPr>
          <a:xfrm>
            <a:off x="3928320" y="1931040"/>
            <a:ext cx="272160" cy="272160"/>
          </a:xfrm>
          <a:prstGeom prst="rect">
            <a:avLst/>
          </a:prstGeom>
          <a:solidFill>
            <a:srgbClr val="99ff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5"/>
          <p:cNvSpPr/>
          <p:nvPr/>
        </p:nvSpPr>
        <p:spPr>
          <a:xfrm>
            <a:off x="3928320" y="2204640"/>
            <a:ext cx="272160" cy="272160"/>
          </a:xfrm>
          <a:prstGeom prst="rect">
            <a:avLst/>
          </a:prstGeom>
          <a:solidFill>
            <a:srgbClr val="ff33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6"/>
          <p:cNvSpPr/>
          <p:nvPr/>
        </p:nvSpPr>
        <p:spPr>
          <a:xfrm>
            <a:off x="3928320" y="2478240"/>
            <a:ext cx="272160" cy="272160"/>
          </a:xfrm>
          <a:prstGeom prst="rect">
            <a:avLst/>
          </a:prstGeom>
          <a:solidFill>
            <a:srgbClr val="6666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"/>
          <p:cNvSpPr/>
          <p:nvPr/>
        </p:nvSpPr>
        <p:spPr>
          <a:xfrm>
            <a:off x="3928320" y="2751840"/>
            <a:ext cx="272160" cy="272160"/>
          </a:xfrm>
          <a:prstGeom prst="rect">
            <a:avLst/>
          </a:prstGeom>
          <a:solidFill>
            <a:srgbClr val="9999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8"/>
          <p:cNvSpPr/>
          <p:nvPr/>
        </p:nvSpPr>
        <p:spPr>
          <a:xfrm>
            <a:off x="3928320" y="3021480"/>
            <a:ext cx="272160" cy="287640"/>
          </a:xfrm>
          <a:prstGeom prst="rect">
            <a:avLst/>
          </a:prstGeom>
          <a:solidFill>
            <a:srgbClr val="ff00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9"/>
          <p:cNvSpPr/>
          <p:nvPr/>
        </p:nvSpPr>
        <p:spPr>
          <a:xfrm>
            <a:off x="3928320" y="3310920"/>
            <a:ext cx="272160" cy="287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0"/>
          <p:cNvSpPr/>
          <p:nvPr/>
        </p:nvSpPr>
        <p:spPr>
          <a:xfrm>
            <a:off x="4907520" y="1931040"/>
            <a:ext cx="272160" cy="272160"/>
          </a:xfrm>
          <a:prstGeom prst="rect">
            <a:avLst/>
          </a:prstGeom>
          <a:solidFill>
            <a:srgbClr val="99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1"/>
          <p:cNvSpPr/>
          <p:nvPr/>
        </p:nvSpPr>
        <p:spPr>
          <a:xfrm>
            <a:off x="4907520" y="2204640"/>
            <a:ext cx="272160" cy="272160"/>
          </a:xfrm>
          <a:prstGeom prst="rect">
            <a:avLst/>
          </a:prstGeom>
          <a:solidFill>
            <a:srgbClr val="ffff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2"/>
          <p:cNvSpPr/>
          <p:nvPr/>
        </p:nvSpPr>
        <p:spPr>
          <a:xfrm>
            <a:off x="4907520" y="2478240"/>
            <a:ext cx="272160" cy="272160"/>
          </a:xfrm>
          <a:prstGeom prst="rect">
            <a:avLst/>
          </a:prstGeom>
          <a:solidFill>
            <a:srgbClr val="ff66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3"/>
          <p:cNvSpPr/>
          <p:nvPr/>
        </p:nvSpPr>
        <p:spPr>
          <a:xfrm>
            <a:off x="4907520" y="27518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4"/>
          <p:cNvSpPr/>
          <p:nvPr/>
        </p:nvSpPr>
        <p:spPr>
          <a:xfrm>
            <a:off x="4907520" y="3021480"/>
            <a:ext cx="272160" cy="287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5"/>
          <p:cNvSpPr/>
          <p:nvPr/>
        </p:nvSpPr>
        <p:spPr>
          <a:xfrm>
            <a:off x="4907520" y="3310920"/>
            <a:ext cx="272160" cy="287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6"/>
          <p:cNvSpPr/>
          <p:nvPr/>
        </p:nvSpPr>
        <p:spPr>
          <a:xfrm>
            <a:off x="3605040" y="1473120"/>
            <a:ext cx="91836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Operation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queue</a:t>
            </a:r>
            <a:endParaRPr/>
          </a:p>
        </p:txBody>
      </p:sp>
      <p:sp>
        <p:nvSpPr>
          <p:cNvPr id="124" name="CustomShape 17"/>
          <p:cNvSpPr/>
          <p:nvPr/>
        </p:nvSpPr>
        <p:spPr>
          <a:xfrm>
            <a:off x="4822920" y="1525320"/>
            <a:ext cx="44136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pcb</a:t>
            </a:r>
            <a:endParaRPr/>
          </a:p>
        </p:txBody>
      </p:sp>
      <p:sp>
        <p:nvSpPr>
          <p:cNvPr id="125" name="CustomShape 18"/>
          <p:cNvSpPr/>
          <p:nvPr/>
        </p:nvSpPr>
        <p:spPr>
          <a:xfrm>
            <a:off x="7144200" y="2228760"/>
            <a:ext cx="106668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I/O Driver</a:t>
            </a:r>
            <a:endParaRPr/>
          </a:p>
        </p:txBody>
      </p:sp>
      <p:sp>
        <p:nvSpPr>
          <p:cNvPr id="126" name="CustomShape 19"/>
          <p:cNvSpPr/>
          <p:nvPr/>
        </p:nvSpPr>
        <p:spPr>
          <a:xfrm>
            <a:off x="3892320" y="19454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127" name="CustomShape 20"/>
          <p:cNvSpPr/>
          <p:nvPr/>
        </p:nvSpPr>
        <p:spPr>
          <a:xfrm>
            <a:off x="3892320" y="22190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128" name="CustomShape 21"/>
          <p:cNvSpPr/>
          <p:nvPr/>
        </p:nvSpPr>
        <p:spPr>
          <a:xfrm>
            <a:off x="3892320" y="24854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129" name="CustomShape 22"/>
          <p:cNvSpPr/>
          <p:nvPr/>
        </p:nvSpPr>
        <p:spPr>
          <a:xfrm>
            <a:off x="1251000" y="540360"/>
            <a:ext cx="441360" cy="441360"/>
          </a:xfrm>
          <a:prstGeom prst="rect">
            <a:avLst/>
          </a:prstGeom>
          <a:solidFill>
            <a:srgbClr val="6666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3"/>
          <p:cNvSpPr/>
          <p:nvPr/>
        </p:nvSpPr>
        <p:spPr>
          <a:xfrm>
            <a:off x="1283760" y="61776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131" name="CustomShape 24"/>
          <p:cNvSpPr/>
          <p:nvPr/>
        </p:nvSpPr>
        <p:spPr>
          <a:xfrm>
            <a:off x="1251000" y="1057680"/>
            <a:ext cx="441360" cy="441360"/>
          </a:xfrm>
          <a:prstGeom prst="rect">
            <a:avLst/>
          </a:prstGeom>
          <a:solidFill>
            <a:srgbClr val="ff33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5"/>
          <p:cNvSpPr/>
          <p:nvPr/>
        </p:nvSpPr>
        <p:spPr>
          <a:xfrm>
            <a:off x="1283760" y="113472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133" name="CustomShape 26"/>
          <p:cNvSpPr/>
          <p:nvPr/>
        </p:nvSpPr>
        <p:spPr>
          <a:xfrm>
            <a:off x="1251000" y="1574640"/>
            <a:ext cx="441360" cy="441360"/>
          </a:xfrm>
          <a:prstGeom prst="rect">
            <a:avLst/>
          </a:prstGeom>
          <a:solidFill>
            <a:srgbClr val="ff00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7"/>
          <p:cNvSpPr/>
          <p:nvPr/>
        </p:nvSpPr>
        <p:spPr>
          <a:xfrm>
            <a:off x="1283760" y="165168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135" name="CustomShape 28"/>
          <p:cNvSpPr/>
          <p:nvPr/>
        </p:nvSpPr>
        <p:spPr>
          <a:xfrm>
            <a:off x="1251000" y="2091960"/>
            <a:ext cx="441360" cy="441360"/>
          </a:xfrm>
          <a:prstGeom prst="rect">
            <a:avLst/>
          </a:prstGeom>
          <a:solidFill>
            <a:srgbClr val="99ff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9"/>
          <p:cNvSpPr/>
          <p:nvPr/>
        </p:nvSpPr>
        <p:spPr>
          <a:xfrm>
            <a:off x="1283760" y="216900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137" name="CustomShape 30"/>
          <p:cNvSpPr/>
          <p:nvPr/>
        </p:nvSpPr>
        <p:spPr>
          <a:xfrm>
            <a:off x="1251000" y="2608920"/>
            <a:ext cx="441360" cy="441360"/>
          </a:xfrm>
          <a:prstGeom prst="rect">
            <a:avLst/>
          </a:prstGeom>
          <a:solidFill>
            <a:srgbClr val="99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1"/>
          <p:cNvSpPr/>
          <p:nvPr/>
        </p:nvSpPr>
        <p:spPr>
          <a:xfrm>
            <a:off x="1283760" y="268596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139" name="CustomShape 32"/>
          <p:cNvSpPr/>
          <p:nvPr/>
        </p:nvSpPr>
        <p:spPr>
          <a:xfrm>
            <a:off x="1251000" y="3125880"/>
            <a:ext cx="441360" cy="441360"/>
          </a:xfrm>
          <a:prstGeom prst="rect">
            <a:avLst/>
          </a:prstGeom>
          <a:solidFill>
            <a:srgbClr val="ff66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3"/>
          <p:cNvSpPr/>
          <p:nvPr/>
        </p:nvSpPr>
        <p:spPr>
          <a:xfrm>
            <a:off x="1283760" y="320292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141" name="CustomShape 34"/>
          <p:cNvSpPr/>
          <p:nvPr/>
        </p:nvSpPr>
        <p:spPr>
          <a:xfrm>
            <a:off x="1251000" y="3643200"/>
            <a:ext cx="441360" cy="441360"/>
          </a:xfrm>
          <a:prstGeom prst="rect">
            <a:avLst/>
          </a:prstGeom>
          <a:solidFill>
            <a:srgbClr val="9999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5"/>
          <p:cNvSpPr/>
          <p:nvPr/>
        </p:nvSpPr>
        <p:spPr>
          <a:xfrm>
            <a:off x="1283760" y="372024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143" name="CustomShape 36"/>
          <p:cNvSpPr/>
          <p:nvPr/>
        </p:nvSpPr>
        <p:spPr>
          <a:xfrm>
            <a:off x="1251000" y="4160160"/>
            <a:ext cx="441360" cy="441360"/>
          </a:xfrm>
          <a:prstGeom prst="rect">
            <a:avLst/>
          </a:prstGeom>
          <a:solidFill>
            <a:srgbClr val="ffff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7"/>
          <p:cNvSpPr/>
          <p:nvPr/>
        </p:nvSpPr>
        <p:spPr>
          <a:xfrm>
            <a:off x="1283760" y="423720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145" name="CustomShape 38"/>
          <p:cNvSpPr/>
          <p:nvPr/>
        </p:nvSpPr>
        <p:spPr>
          <a:xfrm>
            <a:off x="3892320" y="277200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146" name="CustomShape 39"/>
          <p:cNvSpPr/>
          <p:nvPr/>
        </p:nvSpPr>
        <p:spPr>
          <a:xfrm>
            <a:off x="4871880" y="19490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147" name="CustomShape 40"/>
          <p:cNvSpPr/>
          <p:nvPr/>
        </p:nvSpPr>
        <p:spPr>
          <a:xfrm>
            <a:off x="4871880" y="22226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148" name="CustomShape 41"/>
          <p:cNvSpPr/>
          <p:nvPr/>
        </p:nvSpPr>
        <p:spPr>
          <a:xfrm>
            <a:off x="4871880" y="24890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149" name="CustomShape 42"/>
          <p:cNvSpPr/>
          <p:nvPr/>
        </p:nvSpPr>
        <p:spPr>
          <a:xfrm>
            <a:off x="1693800" y="76176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3"/>
          <p:cNvSpPr/>
          <p:nvPr/>
        </p:nvSpPr>
        <p:spPr>
          <a:xfrm rot="10800000">
            <a:off x="2233080" y="4381560"/>
            <a:ext cx="360" cy="361980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4"/>
          <p:cNvSpPr/>
          <p:nvPr/>
        </p:nvSpPr>
        <p:spPr>
          <a:xfrm>
            <a:off x="1690560" y="4381560"/>
            <a:ext cx="54252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45"/>
          <p:cNvSpPr/>
          <p:nvPr/>
        </p:nvSpPr>
        <p:spPr>
          <a:xfrm>
            <a:off x="1693800" y="127908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6"/>
          <p:cNvSpPr/>
          <p:nvPr/>
        </p:nvSpPr>
        <p:spPr>
          <a:xfrm>
            <a:off x="1693800" y="179604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7"/>
          <p:cNvSpPr/>
          <p:nvPr/>
        </p:nvSpPr>
        <p:spPr>
          <a:xfrm>
            <a:off x="1702440" y="231336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8"/>
          <p:cNvSpPr/>
          <p:nvPr/>
        </p:nvSpPr>
        <p:spPr>
          <a:xfrm>
            <a:off x="1702440" y="283032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9"/>
          <p:cNvSpPr/>
          <p:nvPr/>
        </p:nvSpPr>
        <p:spPr>
          <a:xfrm>
            <a:off x="1702440" y="331092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50"/>
          <p:cNvSpPr/>
          <p:nvPr/>
        </p:nvSpPr>
        <p:spPr>
          <a:xfrm>
            <a:off x="1702440" y="386460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51"/>
          <p:cNvSpPr/>
          <p:nvPr/>
        </p:nvSpPr>
        <p:spPr>
          <a:xfrm>
            <a:off x="5946120" y="2571840"/>
            <a:ext cx="113652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2"/>
          <p:cNvSpPr/>
          <p:nvPr/>
        </p:nvSpPr>
        <p:spPr>
          <a:xfrm>
            <a:off x="3627720" y="79200"/>
            <a:ext cx="18874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Assignment 1: Multitasking</a:t>
            </a:r>
            <a:endParaRPr/>
          </a:p>
        </p:txBody>
      </p:sp>
      <p:sp>
        <p:nvSpPr>
          <p:cNvPr id="160" name="CustomShape 53"/>
          <p:cNvSpPr/>
          <p:nvPr/>
        </p:nvSpPr>
        <p:spPr>
          <a:xfrm>
            <a:off x="2240280" y="2571840"/>
            <a:ext cx="9558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54"/>
          <p:cNvSpPr/>
          <p:nvPr/>
        </p:nvSpPr>
        <p:spPr>
          <a:xfrm>
            <a:off x="3892320" y="304128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162" name="CustomShape 55"/>
          <p:cNvSpPr/>
          <p:nvPr/>
        </p:nvSpPr>
        <p:spPr>
          <a:xfrm>
            <a:off x="2190240" y="2313000"/>
            <a:ext cx="106668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Processes</a:t>
            </a:r>
            <a:endParaRPr/>
          </a:p>
        </p:txBody>
      </p:sp>
      <p:sp>
        <p:nvSpPr>
          <p:cNvPr id="163" name="CustomShape 56"/>
          <p:cNvSpPr/>
          <p:nvPr/>
        </p:nvSpPr>
        <p:spPr>
          <a:xfrm>
            <a:off x="5968440" y="2313000"/>
            <a:ext cx="106668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Drivers</a:t>
            </a:r>
            <a:endParaRPr/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11760" y="676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Waterfall Chain example from ContactManager.js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311760" y="548640"/>
            <a:ext cx="6728040" cy="31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function (length,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callback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) {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if(pipeIn == true) {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callback(null, length, null);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 else {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ff3300"/>
                </a:solidFill>
                <a:latin typeface="Georgia"/>
                <a:ea typeface="DejaVu Sans"/>
              </a:rPr>
              <a:t>os.fs.open(openTarget, function (errorOpen, fh) {</a:t>
            </a:r>
            <a:endParaRPr/>
          </a:p>
          <a:p>
            <a:r>
              <a:rPr lang="en-US" sz="1000" strike="noStrike">
                <a:solidFill>
                  <a:srgbClr val="ff33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ff33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ff33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if (errorOpen === -1) {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console.log('Contact_Data.csv: error opening file:');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console.log(errorOpen);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console.log('\n');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// AN ERROR OCCURRED BREAK THE WATERFALL 'CHAIN'</a:t>
            </a:r>
            <a:endParaRPr/>
          </a:p>
          <a:p>
            <a:r>
              <a:rPr lang="en-US" sz="1000" strike="noStrike">
                <a:solidFill>
                  <a:srgbClr val="ff33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ff33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ff33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ff33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callback(errorOpen);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 else {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var openMsg = "Opening " + fh.name + " size: " + length;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// NOTE: this is passing the length and fh to the next waterfall function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//console.log('VM: open success---------');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stdout.appendToBuffer(openMsg);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callback(null, length, fh);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</a:t>
            </a:r>
            <a:endParaRPr/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197880" y="1197720"/>
            <a:ext cx="2746800" cy="2746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4236480" y="617400"/>
            <a:ext cx="6696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OS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3928320" y="19310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"/>
          <p:cNvSpPr/>
          <p:nvPr/>
        </p:nvSpPr>
        <p:spPr>
          <a:xfrm>
            <a:off x="3928320" y="22046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5"/>
          <p:cNvSpPr/>
          <p:nvPr/>
        </p:nvSpPr>
        <p:spPr>
          <a:xfrm>
            <a:off x="3928320" y="24782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6"/>
          <p:cNvSpPr/>
          <p:nvPr/>
        </p:nvSpPr>
        <p:spPr>
          <a:xfrm>
            <a:off x="3928320" y="27518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7"/>
          <p:cNvSpPr/>
          <p:nvPr/>
        </p:nvSpPr>
        <p:spPr>
          <a:xfrm>
            <a:off x="3928320" y="3021480"/>
            <a:ext cx="272160" cy="287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8"/>
          <p:cNvSpPr/>
          <p:nvPr/>
        </p:nvSpPr>
        <p:spPr>
          <a:xfrm>
            <a:off x="3928320" y="3310920"/>
            <a:ext cx="272160" cy="287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9"/>
          <p:cNvSpPr/>
          <p:nvPr/>
        </p:nvSpPr>
        <p:spPr>
          <a:xfrm>
            <a:off x="4907520" y="19310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0"/>
          <p:cNvSpPr/>
          <p:nvPr/>
        </p:nvSpPr>
        <p:spPr>
          <a:xfrm>
            <a:off x="4907520" y="2204640"/>
            <a:ext cx="272160" cy="272160"/>
          </a:xfrm>
          <a:prstGeom prst="rect">
            <a:avLst/>
          </a:prstGeom>
          <a:solidFill>
            <a:srgbClr val="6666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1"/>
          <p:cNvSpPr/>
          <p:nvPr/>
        </p:nvSpPr>
        <p:spPr>
          <a:xfrm>
            <a:off x="4907520" y="24782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2"/>
          <p:cNvSpPr/>
          <p:nvPr/>
        </p:nvSpPr>
        <p:spPr>
          <a:xfrm>
            <a:off x="4907520" y="27518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3"/>
          <p:cNvSpPr/>
          <p:nvPr/>
        </p:nvSpPr>
        <p:spPr>
          <a:xfrm>
            <a:off x="4907520" y="3021480"/>
            <a:ext cx="272160" cy="287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4"/>
          <p:cNvSpPr/>
          <p:nvPr/>
        </p:nvSpPr>
        <p:spPr>
          <a:xfrm>
            <a:off x="4907520" y="3310920"/>
            <a:ext cx="272160" cy="287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5"/>
          <p:cNvSpPr/>
          <p:nvPr/>
        </p:nvSpPr>
        <p:spPr>
          <a:xfrm>
            <a:off x="3605040" y="1473120"/>
            <a:ext cx="91836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Operation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queue</a:t>
            </a:r>
            <a:endParaRPr/>
          </a:p>
        </p:txBody>
      </p:sp>
      <p:sp>
        <p:nvSpPr>
          <p:cNvPr id="181" name="CustomShape 16"/>
          <p:cNvSpPr/>
          <p:nvPr/>
        </p:nvSpPr>
        <p:spPr>
          <a:xfrm>
            <a:off x="4822920" y="1525320"/>
            <a:ext cx="44136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pcb</a:t>
            </a:r>
            <a:endParaRPr/>
          </a:p>
        </p:txBody>
      </p:sp>
      <p:sp>
        <p:nvSpPr>
          <p:cNvPr id="182" name="CustomShape 17"/>
          <p:cNvSpPr/>
          <p:nvPr/>
        </p:nvSpPr>
        <p:spPr>
          <a:xfrm>
            <a:off x="3892320" y="19454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183" name="CustomShape 18"/>
          <p:cNvSpPr/>
          <p:nvPr/>
        </p:nvSpPr>
        <p:spPr>
          <a:xfrm>
            <a:off x="3892320" y="22190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184" name="CustomShape 19"/>
          <p:cNvSpPr/>
          <p:nvPr/>
        </p:nvSpPr>
        <p:spPr>
          <a:xfrm>
            <a:off x="3892320" y="24854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185" name="CustomShape 20"/>
          <p:cNvSpPr/>
          <p:nvPr/>
        </p:nvSpPr>
        <p:spPr>
          <a:xfrm>
            <a:off x="489240" y="54036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1"/>
          <p:cNvSpPr/>
          <p:nvPr/>
        </p:nvSpPr>
        <p:spPr>
          <a:xfrm>
            <a:off x="522000" y="61776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187" name="CustomShape 22"/>
          <p:cNvSpPr/>
          <p:nvPr/>
        </p:nvSpPr>
        <p:spPr>
          <a:xfrm>
            <a:off x="489240" y="105768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3"/>
          <p:cNvSpPr/>
          <p:nvPr/>
        </p:nvSpPr>
        <p:spPr>
          <a:xfrm>
            <a:off x="522000" y="113472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189" name="CustomShape 24"/>
          <p:cNvSpPr/>
          <p:nvPr/>
        </p:nvSpPr>
        <p:spPr>
          <a:xfrm>
            <a:off x="489240" y="157464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5"/>
          <p:cNvSpPr/>
          <p:nvPr/>
        </p:nvSpPr>
        <p:spPr>
          <a:xfrm>
            <a:off x="522000" y="165168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191" name="CustomShape 26"/>
          <p:cNvSpPr/>
          <p:nvPr/>
        </p:nvSpPr>
        <p:spPr>
          <a:xfrm>
            <a:off x="489240" y="209196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7"/>
          <p:cNvSpPr/>
          <p:nvPr/>
        </p:nvSpPr>
        <p:spPr>
          <a:xfrm>
            <a:off x="522000" y="216900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193" name="CustomShape 28"/>
          <p:cNvSpPr/>
          <p:nvPr/>
        </p:nvSpPr>
        <p:spPr>
          <a:xfrm>
            <a:off x="489240" y="260892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9"/>
          <p:cNvSpPr/>
          <p:nvPr/>
        </p:nvSpPr>
        <p:spPr>
          <a:xfrm>
            <a:off x="522000" y="268596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195" name="CustomShape 30"/>
          <p:cNvSpPr/>
          <p:nvPr/>
        </p:nvSpPr>
        <p:spPr>
          <a:xfrm>
            <a:off x="489240" y="312588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1"/>
          <p:cNvSpPr/>
          <p:nvPr/>
        </p:nvSpPr>
        <p:spPr>
          <a:xfrm>
            <a:off x="522000" y="320292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197" name="CustomShape 32"/>
          <p:cNvSpPr/>
          <p:nvPr/>
        </p:nvSpPr>
        <p:spPr>
          <a:xfrm>
            <a:off x="489240" y="364320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3"/>
          <p:cNvSpPr/>
          <p:nvPr/>
        </p:nvSpPr>
        <p:spPr>
          <a:xfrm>
            <a:off x="522000" y="372024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199" name="CustomShape 34"/>
          <p:cNvSpPr/>
          <p:nvPr/>
        </p:nvSpPr>
        <p:spPr>
          <a:xfrm>
            <a:off x="489240" y="416016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35"/>
          <p:cNvSpPr/>
          <p:nvPr/>
        </p:nvSpPr>
        <p:spPr>
          <a:xfrm>
            <a:off x="522000" y="423720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201" name="CustomShape 36"/>
          <p:cNvSpPr/>
          <p:nvPr/>
        </p:nvSpPr>
        <p:spPr>
          <a:xfrm>
            <a:off x="3892320" y="277200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202" name="CustomShape 37"/>
          <p:cNvSpPr/>
          <p:nvPr/>
        </p:nvSpPr>
        <p:spPr>
          <a:xfrm>
            <a:off x="4871880" y="19490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203" name="CustomShape 38"/>
          <p:cNvSpPr/>
          <p:nvPr/>
        </p:nvSpPr>
        <p:spPr>
          <a:xfrm>
            <a:off x="4822920" y="2224440"/>
            <a:ext cx="4413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204" name="CustomShape 39"/>
          <p:cNvSpPr/>
          <p:nvPr/>
        </p:nvSpPr>
        <p:spPr>
          <a:xfrm>
            <a:off x="4871880" y="24890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205" name="CustomShape 40"/>
          <p:cNvSpPr/>
          <p:nvPr/>
        </p:nvSpPr>
        <p:spPr>
          <a:xfrm>
            <a:off x="932040" y="76176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1"/>
          <p:cNvSpPr/>
          <p:nvPr/>
        </p:nvSpPr>
        <p:spPr>
          <a:xfrm rot="10800000">
            <a:off x="1472040" y="4381560"/>
            <a:ext cx="360" cy="361980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42"/>
          <p:cNvSpPr/>
          <p:nvPr/>
        </p:nvSpPr>
        <p:spPr>
          <a:xfrm>
            <a:off x="928440" y="4381560"/>
            <a:ext cx="54252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3"/>
          <p:cNvSpPr/>
          <p:nvPr/>
        </p:nvSpPr>
        <p:spPr>
          <a:xfrm>
            <a:off x="932040" y="127908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4"/>
          <p:cNvSpPr/>
          <p:nvPr/>
        </p:nvSpPr>
        <p:spPr>
          <a:xfrm>
            <a:off x="932040" y="179604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5"/>
          <p:cNvSpPr/>
          <p:nvPr/>
        </p:nvSpPr>
        <p:spPr>
          <a:xfrm>
            <a:off x="940320" y="231336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46"/>
          <p:cNvSpPr/>
          <p:nvPr/>
        </p:nvSpPr>
        <p:spPr>
          <a:xfrm>
            <a:off x="940320" y="283032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7"/>
          <p:cNvSpPr/>
          <p:nvPr/>
        </p:nvSpPr>
        <p:spPr>
          <a:xfrm>
            <a:off x="940320" y="331092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8"/>
          <p:cNvSpPr/>
          <p:nvPr/>
        </p:nvSpPr>
        <p:spPr>
          <a:xfrm>
            <a:off x="940320" y="386460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9"/>
          <p:cNvSpPr/>
          <p:nvPr/>
        </p:nvSpPr>
        <p:spPr>
          <a:xfrm>
            <a:off x="2651760" y="79200"/>
            <a:ext cx="3747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Assignment 2: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Device Drivers and CLI</a:t>
            </a:r>
            <a:endParaRPr/>
          </a:p>
        </p:txBody>
      </p:sp>
      <p:sp>
        <p:nvSpPr>
          <p:cNvPr id="215" name="CustomShape 50"/>
          <p:cNvSpPr/>
          <p:nvPr/>
        </p:nvSpPr>
        <p:spPr>
          <a:xfrm>
            <a:off x="1478160" y="2571840"/>
            <a:ext cx="1718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51"/>
          <p:cNvSpPr/>
          <p:nvPr/>
        </p:nvSpPr>
        <p:spPr>
          <a:xfrm>
            <a:off x="7606440" y="2019960"/>
            <a:ext cx="1186560" cy="1179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52"/>
          <p:cNvSpPr/>
          <p:nvPr/>
        </p:nvSpPr>
        <p:spPr>
          <a:xfrm>
            <a:off x="7606440" y="578880"/>
            <a:ext cx="1186560" cy="1179000"/>
          </a:xfrm>
          <a:prstGeom prst="rect">
            <a:avLst/>
          </a:prstGeom>
          <a:solidFill>
            <a:srgbClr val="99ff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53"/>
          <p:cNvSpPr/>
          <p:nvPr/>
        </p:nvSpPr>
        <p:spPr>
          <a:xfrm>
            <a:off x="7666560" y="1007280"/>
            <a:ext cx="106668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Keyboard Device</a:t>
            </a:r>
            <a:endParaRPr/>
          </a:p>
        </p:txBody>
      </p:sp>
      <p:sp>
        <p:nvSpPr>
          <p:cNvPr id="219" name="CustomShape 54"/>
          <p:cNvSpPr/>
          <p:nvPr/>
        </p:nvSpPr>
        <p:spPr>
          <a:xfrm>
            <a:off x="7606440" y="3384000"/>
            <a:ext cx="1186560" cy="1179000"/>
          </a:xfrm>
          <a:prstGeom prst="rect">
            <a:avLst/>
          </a:prstGeom>
          <a:solidFill>
            <a:srgbClr val="ff33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55"/>
          <p:cNvSpPr/>
          <p:nvPr/>
        </p:nvSpPr>
        <p:spPr>
          <a:xfrm>
            <a:off x="7666560" y="3812040"/>
            <a:ext cx="106668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Display Device</a:t>
            </a:r>
            <a:endParaRPr/>
          </a:p>
        </p:txBody>
      </p:sp>
      <p:sp>
        <p:nvSpPr>
          <p:cNvPr id="221" name="CustomShape 56"/>
          <p:cNvSpPr/>
          <p:nvPr/>
        </p:nvSpPr>
        <p:spPr>
          <a:xfrm>
            <a:off x="7065720" y="116928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57"/>
          <p:cNvSpPr/>
          <p:nvPr/>
        </p:nvSpPr>
        <p:spPr>
          <a:xfrm>
            <a:off x="5946120" y="2571840"/>
            <a:ext cx="16426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8"/>
          <p:cNvSpPr/>
          <p:nvPr/>
        </p:nvSpPr>
        <p:spPr>
          <a:xfrm>
            <a:off x="7049520" y="398160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9"/>
          <p:cNvSpPr/>
          <p:nvPr/>
        </p:nvSpPr>
        <p:spPr>
          <a:xfrm rot="10800000">
            <a:off x="7066800" y="3981960"/>
            <a:ext cx="360" cy="281232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60"/>
          <p:cNvSpPr/>
          <p:nvPr/>
        </p:nvSpPr>
        <p:spPr>
          <a:xfrm>
            <a:off x="7666560" y="2182680"/>
            <a:ext cx="106668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I/O Driver</a:t>
            </a:r>
            <a:endParaRPr/>
          </a:p>
        </p:txBody>
      </p:sp>
      <p:sp>
        <p:nvSpPr>
          <p:cNvPr id="226" name="CustomShape 61"/>
          <p:cNvSpPr/>
          <p:nvPr/>
        </p:nvSpPr>
        <p:spPr>
          <a:xfrm>
            <a:off x="1745280" y="3125880"/>
            <a:ext cx="1186560" cy="1179000"/>
          </a:xfrm>
          <a:prstGeom prst="rect">
            <a:avLst/>
          </a:prstGeom>
          <a:solidFill>
            <a:srgbClr val="6666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62"/>
          <p:cNvSpPr/>
          <p:nvPr/>
        </p:nvSpPr>
        <p:spPr>
          <a:xfrm>
            <a:off x="1805400" y="3554280"/>
            <a:ext cx="106668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228" name="CustomShape 63"/>
          <p:cNvSpPr/>
          <p:nvPr/>
        </p:nvSpPr>
        <p:spPr>
          <a:xfrm rot="10800000">
            <a:off x="2339280" y="3117240"/>
            <a:ext cx="360" cy="54540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64"/>
          <p:cNvSpPr/>
          <p:nvPr/>
        </p:nvSpPr>
        <p:spPr>
          <a:xfrm>
            <a:off x="4871880" y="27644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230" name="CustomShape 65"/>
          <p:cNvSpPr/>
          <p:nvPr/>
        </p:nvSpPr>
        <p:spPr>
          <a:xfrm>
            <a:off x="1805400" y="2313000"/>
            <a:ext cx="106668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Processes</a:t>
            </a:r>
            <a:endParaRPr/>
          </a:p>
        </p:txBody>
      </p:sp>
      <p:sp>
        <p:nvSpPr>
          <p:cNvPr id="231" name="CustomShape 66"/>
          <p:cNvSpPr/>
          <p:nvPr/>
        </p:nvSpPr>
        <p:spPr>
          <a:xfrm>
            <a:off x="5968440" y="2313000"/>
            <a:ext cx="106668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Drivers</a:t>
            </a:r>
            <a:endParaRPr/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11760" y="142200"/>
            <a:ext cx="851904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CLI Code Example From Bash.js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274320" y="446760"/>
            <a:ext cx="8137080" cy="41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</a:t>
            </a:r>
            <a:r>
              <a:rPr lang="en-US" sz="1000" strike="noStrike">
                <a:solidFill>
                  <a:srgbClr val="ff3333"/>
                </a:solidFill>
                <a:latin typeface="Georgia"/>
                <a:ea typeface="DejaVu Sans"/>
              </a:rPr>
              <a:t>case "copy"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: //copy is finished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var sourcePath = convertToAbsolute(command[1]);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var destinationPath = convertToAbsolute(command[2]);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if(validPath(path)) {</a:t>
            </a:r>
            <a:endParaRPr/>
          </a:p>
          <a:p>
            <a:r>
              <a:rPr lang="en-US" sz="1000" strike="noStrike">
                <a:solidFill>
                  <a:srgbClr val="ff3333"/>
                </a:solidFill>
                <a:latin typeface="Georgia"/>
                <a:ea typeface="DejaVu Sans"/>
              </a:rPr>
              <a:t>                    </a:t>
            </a:r>
            <a:r>
              <a:rPr lang="en-US" sz="1000" strike="noStrike">
                <a:solidFill>
                  <a:srgbClr val="ff3333"/>
                </a:solidFill>
                <a:latin typeface="Georgia"/>
                <a:ea typeface="DejaVu Sans"/>
              </a:rPr>
              <a:t>os._internals.ps.copyProcessTableEntryToPCB('copy', null, [sourcePath, destinationPath]);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//os.ps.register('copy',os.bin.copy(command[1],command[2]));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stdout.appendToBuffer('Copying' + command[1] + ' to destination ' + command[2]);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break;</a:t>
            </a:r>
            <a:endParaRPr/>
          </a:p>
          <a:p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case "rm":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var path = convertToAbsolute(command[1]);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if(validPath(path)) {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os._internals.ps.copyProcessTableEntryToPCB('remove', null, [path]);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stdout.appendToBuffer("removing " +command[1]);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break;</a:t>
            </a:r>
            <a:endParaRPr/>
          </a:p>
          <a:p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</a:t>
            </a:r>
            <a:r>
              <a:rPr lang="en-US" sz="1000" strike="noStrike">
                <a:solidFill>
                  <a:srgbClr val="6666ff"/>
                </a:solidFill>
                <a:latin typeface="Georgia"/>
                <a:ea typeface="DejaVu Sans"/>
              </a:rPr>
              <a:t>case "vectorcalculator":</a:t>
            </a:r>
            <a:endParaRPr/>
          </a:p>
          <a:p>
            <a:r>
              <a:rPr lang="en-US" sz="1000" strike="noStrike">
                <a:solidFill>
                  <a:srgbClr val="6666ff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6666ff"/>
                </a:solidFill>
                <a:latin typeface="Georgia"/>
                <a:ea typeface="DejaVu Sans"/>
              </a:rPr>
              <a:t>os._internals.ps.copyProcessTableEntryToPCB('vectorcalculator');</a:t>
            </a:r>
            <a:endParaRPr/>
          </a:p>
          <a:p>
            <a:r>
              <a:rPr lang="en-US" sz="1000" strike="noStrike">
                <a:solidFill>
                  <a:srgbClr val="6666ff"/>
                </a:solidFill>
                <a:latin typeface="Georgia"/>
                <a:ea typeface="DejaVu Sans"/>
              </a:rPr>
              <a:t>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//os.ps.register('vectorcalculator', os.bin.vectorcalculator);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stdout.appendToBuffer('Running VectorCalculator.js');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break;</a:t>
            </a:r>
            <a:endParaRPr/>
          </a:p>
          <a:p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case "countchars":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os.internals.ps.copyProcessTableEntryToPCB('countchars');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stdout.appendToBuffer('Running CountChars.js');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break;</a:t>
            </a:r>
            <a:endParaRPr/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197880" y="1197720"/>
            <a:ext cx="2746800" cy="2746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"/>
          <p:cNvSpPr/>
          <p:nvPr/>
        </p:nvSpPr>
        <p:spPr>
          <a:xfrm>
            <a:off x="4233960" y="617400"/>
            <a:ext cx="6696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OS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3775680" y="19310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"/>
          <p:cNvSpPr/>
          <p:nvPr/>
        </p:nvSpPr>
        <p:spPr>
          <a:xfrm>
            <a:off x="3775680" y="2204640"/>
            <a:ext cx="272160" cy="272160"/>
          </a:xfrm>
          <a:prstGeom prst="rect">
            <a:avLst/>
          </a:prstGeom>
          <a:solidFill>
            <a:srgbClr val="00cc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5"/>
          <p:cNvSpPr/>
          <p:nvPr/>
        </p:nvSpPr>
        <p:spPr>
          <a:xfrm>
            <a:off x="3775680" y="24782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6"/>
          <p:cNvSpPr/>
          <p:nvPr/>
        </p:nvSpPr>
        <p:spPr>
          <a:xfrm>
            <a:off x="3775680" y="27518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7"/>
          <p:cNvSpPr/>
          <p:nvPr/>
        </p:nvSpPr>
        <p:spPr>
          <a:xfrm>
            <a:off x="3775680" y="3021480"/>
            <a:ext cx="272160" cy="287640"/>
          </a:xfrm>
          <a:prstGeom prst="rect">
            <a:avLst/>
          </a:prstGeom>
          <a:solidFill>
            <a:srgbClr val="00cc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8"/>
          <p:cNvSpPr/>
          <p:nvPr/>
        </p:nvSpPr>
        <p:spPr>
          <a:xfrm>
            <a:off x="3775680" y="3310920"/>
            <a:ext cx="272160" cy="287640"/>
          </a:xfrm>
          <a:prstGeom prst="rect">
            <a:avLst/>
          </a:prstGeom>
          <a:solidFill>
            <a:srgbClr val="00cc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9"/>
          <p:cNvSpPr/>
          <p:nvPr/>
        </p:nvSpPr>
        <p:spPr>
          <a:xfrm>
            <a:off x="4435200" y="19472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0"/>
          <p:cNvSpPr/>
          <p:nvPr/>
        </p:nvSpPr>
        <p:spPr>
          <a:xfrm>
            <a:off x="4435200" y="22208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1"/>
          <p:cNvSpPr/>
          <p:nvPr/>
        </p:nvSpPr>
        <p:spPr>
          <a:xfrm>
            <a:off x="4435200" y="2494440"/>
            <a:ext cx="272160" cy="272160"/>
          </a:xfrm>
          <a:prstGeom prst="rect">
            <a:avLst/>
          </a:prstGeom>
          <a:solidFill>
            <a:srgbClr val="ff66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2"/>
          <p:cNvSpPr/>
          <p:nvPr/>
        </p:nvSpPr>
        <p:spPr>
          <a:xfrm>
            <a:off x="4435200" y="27680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3"/>
          <p:cNvSpPr/>
          <p:nvPr/>
        </p:nvSpPr>
        <p:spPr>
          <a:xfrm>
            <a:off x="4435200" y="3038040"/>
            <a:ext cx="272160" cy="287640"/>
          </a:xfrm>
          <a:prstGeom prst="rect">
            <a:avLst/>
          </a:prstGeom>
          <a:solidFill>
            <a:srgbClr val="ff66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4"/>
          <p:cNvSpPr/>
          <p:nvPr/>
        </p:nvSpPr>
        <p:spPr>
          <a:xfrm>
            <a:off x="4435200" y="3327120"/>
            <a:ext cx="272160" cy="287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5"/>
          <p:cNvSpPr/>
          <p:nvPr/>
        </p:nvSpPr>
        <p:spPr>
          <a:xfrm>
            <a:off x="3452760" y="1473120"/>
            <a:ext cx="91836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Operation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queue</a:t>
            </a:r>
            <a:endParaRPr/>
          </a:p>
        </p:txBody>
      </p:sp>
      <p:sp>
        <p:nvSpPr>
          <p:cNvPr id="249" name="CustomShape 16"/>
          <p:cNvSpPr/>
          <p:nvPr/>
        </p:nvSpPr>
        <p:spPr>
          <a:xfrm>
            <a:off x="4350600" y="1541880"/>
            <a:ext cx="44136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pcb</a:t>
            </a:r>
            <a:endParaRPr/>
          </a:p>
        </p:txBody>
      </p:sp>
      <p:sp>
        <p:nvSpPr>
          <p:cNvPr id="250" name="CustomShape 17"/>
          <p:cNvSpPr/>
          <p:nvPr/>
        </p:nvSpPr>
        <p:spPr>
          <a:xfrm>
            <a:off x="3740040" y="19454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251" name="CustomShape 18"/>
          <p:cNvSpPr/>
          <p:nvPr/>
        </p:nvSpPr>
        <p:spPr>
          <a:xfrm>
            <a:off x="3670560" y="2219040"/>
            <a:ext cx="4827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T1.1</a:t>
            </a:r>
            <a:endParaRPr/>
          </a:p>
        </p:txBody>
      </p:sp>
      <p:sp>
        <p:nvSpPr>
          <p:cNvPr id="252" name="CustomShape 19"/>
          <p:cNvSpPr/>
          <p:nvPr/>
        </p:nvSpPr>
        <p:spPr>
          <a:xfrm>
            <a:off x="3740040" y="24854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253" name="CustomShape 20"/>
          <p:cNvSpPr/>
          <p:nvPr/>
        </p:nvSpPr>
        <p:spPr>
          <a:xfrm>
            <a:off x="968400" y="540360"/>
            <a:ext cx="441360" cy="441360"/>
          </a:xfrm>
          <a:prstGeom prst="rect">
            <a:avLst/>
          </a:prstGeom>
          <a:solidFill>
            <a:srgbClr val="00cc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1"/>
          <p:cNvSpPr/>
          <p:nvPr/>
        </p:nvSpPr>
        <p:spPr>
          <a:xfrm>
            <a:off x="1001160" y="61776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255" name="CustomShape 22"/>
          <p:cNvSpPr/>
          <p:nvPr/>
        </p:nvSpPr>
        <p:spPr>
          <a:xfrm>
            <a:off x="968400" y="105768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3"/>
          <p:cNvSpPr/>
          <p:nvPr/>
        </p:nvSpPr>
        <p:spPr>
          <a:xfrm>
            <a:off x="1001160" y="113472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257" name="CustomShape 24"/>
          <p:cNvSpPr/>
          <p:nvPr/>
        </p:nvSpPr>
        <p:spPr>
          <a:xfrm>
            <a:off x="968400" y="157464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5"/>
          <p:cNvSpPr/>
          <p:nvPr/>
        </p:nvSpPr>
        <p:spPr>
          <a:xfrm>
            <a:off x="1001160" y="165168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259" name="CustomShape 26"/>
          <p:cNvSpPr/>
          <p:nvPr/>
        </p:nvSpPr>
        <p:spPr>
          <a:xfrm>
            <a:off x="968400" y="209196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7"/>
          <p:cNvSpPr/>
          <p:nvPr/>
        </p:nvSpPr>
        <p:spPr>
          <a:xfrm>
            <a:off x="1001160" y="216900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261" name="CustomShape 28"/>
          <p:cNvSpPr/>
          <p:nvPr/>
        </p:nvSpPr>
        <p:spPr>
          <a:xfrm>
            <a:off x="968400" y="260892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9"/>
          <p:cNvSpPr/>
          <p:nvPr/>
        </p:nvSpPr>
        <p:spPr>
          <a:xfrm>
            <a:off x="1001160" y="268596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263" name="CustomShape 30"/>
          <p:cNvSpPr/>
          <p:nvPr/>
        </p:nvSpPr>
        <p:spPr>
          <a:xfrm>
            <a:off x="968400" y="3125880"/>
            <a:ext cx="441360" cy="441360"/>
          </a:xfrm>
          <a:prstGeom prst="rect">
            <a:avLst/>
          </a:prstGeom>
          <a:solidFill>
            <a:srgbClr val="ff66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1"/>
          <p:cNvSpPr/>
          <p:nvPr/>
        </p:nvSpPr>
        <p:spPr>
          <a:xfrm>
            <a:off x="1001160" y="320292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265" name="CustomShape 32"/>
          <p:cNvSpPr/>
          <p:nvPr/>
        </p:nvSpPr>
        <p:spPr>
          <a:xfrm>
            <a:off x="968400" y="364320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3"/>
          <p:cNvSpPr/>
          <p:nvPr/>
        </p:nvSpPr>
        <p:spPr>
          <a:xfrm>
            <a:off x="1001160" y="372024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267" name="CustomShape 34"/>
          <p:cNvSpPr/>
          <p:nvPr/>
        </p:nvSpPr>
        <p:spPr>
          <a:xfrm>
            <a:off x="968400" y="416016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5"/>
          <p:cNvSpPr/>
          <p:nvPr/>
        </p:nvSpPr>
        <p:spPr>
          <a:xfrm>
            <a:off x="1001160" y="423720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269" name="CustomShape 36"/>
          <p:cNvSpPr/>
          <p:nvPr/>
        </p:nvSpPr>
        <p:spPr>
          <a:xfrm>
            <a:off x="3740040" y="277200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270" name="CustomShape 37"/>
          <p:cNvSpPr/>
          <p:nvPr/>
        </p:nvSpPr>
        <p:spPr>
          <a:xfrm>
            <a:off x="4399200" y="19652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271" name="CustomShape 38"/>
          <p:cNvSpPr/>
          <p:nvPr/>
        </p:nvSpPr>
        <p:spPr>
          <a:xfrm>
            <a:off x="4350600" y="2240640"/>
            <a:ext cx="4413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272" name="CustomShape 39"/>
          <p:cNvSpPr/>
          <p:nvPr/>
        </p:nvSpPr>
        <p:spPr>
          <a:xfrm>
            <a:off x="3267720" y="187200"/>
            <a:ext cx="2680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Assignment 4: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 Synchronization</a:t>
            </a:r>
            <a:endParaRPr/>
          </a:p>
        </p:txBody>
      </p:sp>
      <p:sp>
        <p:nvSpPr>
          <p:cNvPr id="273" name="CustomShape 40"/>
          <p:cNvSpPr/>
          <p:nvPr/>
        </p:nvSpPr>
        <p:spPr>
          <a:xfrm>
            <a:off x="7606440" y="2019960"/>
            <a:ext cx="1186560" cy="1179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41"/>
          <p:cNvSpPr/>
          <p:nvPr/>
        </p:nvSpPr>
        <p:spPr>
          <a:xfrm>
            <a:off x="7606440" y="578880"/>
            <a:ext cx="1186560" cy="1179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2"/>
          <p:cNvSpPr/>
          <p:nvPr/>
        </p:nvSpPr>
        <p:spPr>
          <a:xfrm>
            <a:off x="7666560" y="1007280"/>
            <a:ext cx="106668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Keyboard Device</a:t>
            </a:r>
            <a:endParaRPr/>
          </a:p>
        </p:txBody>
      </p:sp>
      <p:sp>
        <p:nvSpPr>
          <p:cNvPr id="276" name="CustomShape 43"/>
          <p:cNvSpPr/>
          <p:nvPr/>
        </p:nvSpPr>
        <p:spPr>
          <a:xfrm>
            <a:off x="7606440" y="3384000"/>
            <a:ext cx="1186560" cy="1179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44"/>
          <p:cNvSpPr/>
          <p:nvPr/>
        </p:nvSpPr>
        <p:spPr>
          <a:xfrm>
            <a:off x="7666560" y="3812040"/>
            <a:ext cx="106668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Display Device</a:t>
            </a:r>
            <a:endParaRPr/>
          </a:p>
        </p:txBody>
      </p:sp>
      <p:sp>
        <p:nvSpPr>
          <p:cNvPr id="278" name="CustomShape 45"/>
          <p:cNvSpPr/>
          <p:nvPr/>
        </p:nvSpPr>
        <p:spPr>
          <a:xfrm>
            <a:off x="7066440" y="116892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46"/>
          <p:cNvSpPr/>
          <p:nvPr/>
        </p:nvSpPr>
        <p:spPr>
          <a:xfrm>
            <a:off x="5946840" y="2571480"/>
            <a:ext cx="16426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47"/>
          <p:cNvSpPr/>
          <p:nvPr/>
        </p:nvSpPr>
        <p:spPr>
          <a:xfrm>
            <a:off x="7049520" y="398124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48"/>
          <p:cNvSpPr/>
          <p:nvPr/>
        </p:nvSpPr>
        <p:spPr>
          <a:xfrm rot="10800000">
            <a:off x="7067880" y="3981600"/>
            <a:ext cx="360" cy="281232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49"/>
          <p:cNvSpPr/>
          <p:nvPr/>
        </p:nvSpPr>
        <p:spPr>
          <a:xfrm>
            <a:off x="7666560" y="2182680"/>
            <a:ext cx="106668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I/O Driver</a:t>
            </a:r>
            <a:endParaRPr/>
          </a:p>
        </p:txBody>
      </p:sp>
      <p:sp>
        <p:nvSpPr>
          <p:cNvPr id="283" name="CustomShape 50"/>
          <p:cNvSpPr/>
          <p:nvPr/>
        </p:nvSpPr>
        <p:spPr>
          <a:xfrm>
            <a:off x="2016360" y="3108960"/>
            <a:ext cx="1186560" cy="1179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51"/>
          <p:cNvSpPr/>
          <p:nvPr/>
        </p:nvSpPr>
        <p:spPr>
          <a:xfrm>
            <a:off x="2076480" y="3546720"/>
            <a:ext cx="106668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285" name="CustomShape 52"/>
          <p:cNvSpPr/>
          <p:nvPr/>
        </p:nvSpPr>
        <p:spPr>
          <a:xfrm>
            <a:off x="1411200" y="76140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53"/>
          <p:cNvSpPr/>
          <p:nvPr/>
        </p:nvSpPr>
        <p:spPr>
          <a:xfrm>
            <a:off x="1407960" y="4381200"/>
            <a:ext cx="54252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54"/>
          <p:cNvSpPr/>
          <p:nvPr/>
        </p:nvSpPr>
        <p:spPr>
          <a:xfrm>
            <a:off x="1411200" y="127872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55"/>
          <p:cNvSpPr/>
          <p:nvPr/>
        </p:nvSpPr>
        <p:spPr>
          <a:xfrm>
            <a:off x="1419840" y="231300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56"/>
          <p:cNvSpPr/>
          <p:nvPr/>
        </p:nvSpPr>
        <p:spPr>
          <a:xfrm rot="10800000">
            <a:off x="1950480" y="4381200"/>
            <a:ext cx="360" cy="361980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57"/>
          <p:cNvSpPr/>
          <p:nvPr/>
        </p:nvSpPr>
        <p:spPr>
          <a:xfrm>
            <a:off x="1414440" y="179568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58"/>
          <p:cNvSpPr/>
          <p:nvPr/>
        </p:nvSpPr>
        <p:spPr>
          <a:xfrm>
            <a:off x="1423080" y="282996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59"/>
          <p:cNvSpPr/>
          <p:nvPr/>
        </p:nvSpPr>
        <p:spPr>
          <a:xfrm>
            <a:off x="1423080" y="331056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60"/>
          <p:cNvSpPr/>
          <p:nvPr/>
        </p:nvSpPr>
        <p:spPr>
          <a:xfrm>
            <a:off x="1423080" y="386424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61"/>
          <p:cNvSpPr/>
          <p:nvPr/>
        </p:nvSpPr>
        <p:spPr>
          <a:xfrm>
            <a:off x="1963440" y="2571480"/>
            <a:ext cx="12362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62"/>
          <p:cNvSpPr/>
          <p:nvPr/>
        </p:nvSpPr>
        <p:spPr>
          <a:xfrm rot="10800000">
            <a:off x="2615040" y="3109320"/>
            <a:ext cx="360" cy="54540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63"/>
          <p:cNvSpPr/>
          <p:nvPr/>
        </p:nvSpPr>
        <p:spPr>
          <a:xfrm>
            <a:off x="4399200" y="27806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297" name="CustomShape 64"/>
          <p:cNvSpPr/>
          <p:nvPr/>
        </p:nvSpPr>
        <p:spPr>
          <a:xfrm>
            <a:off x="2000160" y="2313000"/>
            <a:ext cx="106668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Processes</a:t>
            </a:r>
            <a:endParaRPr/>
          </a:p>
        </p:txBody>
      </p:sp>
      <p:sp>
        <p:nvSpPr>
          <p:cNvPr id="298" name="CustomShape 65"/>
          <p:cNvSpPr/>
          <p:nvPr/>
        </p:nvSpPr>
        <p:spPr>
          <a:xfrm>
            <a:off x="5968440" y="2313000"/>
            <a:ext cx="106668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Drivers</a:t>
            </a:r>
            <a:endParaRPr/>
          </a:p>
        </p:txBody>
      </p:sp>
      <p:sp>
        <p:nvSpPr>
          <p:cNvPr id="299" name="CustomShape 66"/>
          <p:cNvSpPr/>
          <p:nvPr/>
        </p:nvSpPr>
        <p:spPr>
          <a:xfrm>
            <a:off x="5040000" y="1940040"/>
            <a:ext cx="272160" cy="272160"/>
          </a:xfrm>
          <a:prstGeom prst="rect">
            <a:avLst/>
          </a:prstGeom>
          <a:solidFill>
            <a:srgbClr val="ff33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67"/>
          <p:cNvSpPr/>
          <p:nvPr/>
        </p:nvSpPr>
        <p:spPr>
          <a:xfrm>
            <a:off x="5040000" y="2213640"/>
            <a:ext cx="272160" cy="272160"/>
          </a:xfrm>
          <a:prstGeom prst="rect">
            <a:avLst/>
          </a:prstGeom>
          <a:solidFill>
            <a:srgbClr val="ff33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68"/>
          <p:cNvSpPr/>
          <p:nvPr/>
        </p:nvSpPr>
        <p:spPr>
          <a:xfrm>
            <a:off x="5040000" y="2487240"/>
            <a:ext cx="272160" cy="272160"/>
          </a:xfrm>
          <a:prstGeom prst="rect">
            <a:avLst/>
          </a:prstGeom>
          <a:solidFill>
            <a:srgbClr val="33ff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69"/>
          <p:cNvSpPr/>
          <p:nvPr/>
        </p:nvSpPr>
        <p:spPr>
          <a:xfrm>
            <a:off x="5040000" y="2760840"/>
            <a:ext cx="272160" cy="272160"/>
          </a:xfrm>
          <a:prstGeom prst="rect">
            <a:avLst/>
          </a:prstGeom>
          <a:solidFill>
            <a:srgbClr val="ffff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70"/>
          <p:cNvSpPr/>
          <p:nvPr/>
        </p:nvSpPr>
        <p:spPr>
          <a:xfrm>
            <a:off x="5040000" y="3030480"/>
            <a:ext cx="272160" cy="287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71"/>
          <p:cNvSpPr/>
          <p:nvPr/>
        </p:nvSpPr>
        <p:spPr>
          <a:xfrm>
            <a:off x="5040000" y="3319920"/>
            <a:ext cx="272160" cy="287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72"/>
          <p:cNvSpPr/>
          <p:nvPr/>
        </p:nvSpPr>
        <p:spPr>
          <a:xfrm>
            <a:off x="4819320" y="1534320"/>
            <a:ext cx="76716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Locked Structures</a:t>
            </a:r>
            <a:endParaRPr/>
          </a:p>
        </p:txBody>
      </p:sp>
      <p:sp>
        <p:nvSpPr>
          <p:cNvPr id="306" name="CustomShape 73"/>
          <p:cNvSpPr/>
          <p:nvPr/>
        </p:nvSpPr>
        <p:spPr>
          <a:xfrm>
            <a:off x="5004000" y="1958040"/>
            <a:ext cx="37584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m1</a:t>
            </a:r>
            <a:endParaRPr/>
          </a:p>
        </p:txBody>
      </p:sp>
      <p:sp>
        <p:nvSpPr>
          <p:cNvPr id="307" name="CustomShape 74"/>
          <p:cNvSpPr/>
          <p:nvPr/>
        </p:nvSpPr>
        <p:spPr>
          <a:xfrm>
            <a:off x="4955400" y="2233440"/>
            <a:ext cx="4413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s1</a:t>
            </a:r>
            <a:endParaRPr/>
          </a:p>
        </p:txBody>
      </p:sp>
      <p:sp>
        <p:nvSpPr>
          <p:cNvPr id="308" name="CustomShape 75"/>
          <p:cNvSpPr/>
          <p:nvPr/>
        </p:nvSpPr>
        <p:spPr>
          <a:xfrm>
            <a:off x="5004000" y="24980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s2</a:t>
            </a:r>
            <a:endParaRPr/>
          </a:p>
        </p:txBody>
      </p:sp>
      <p:sp>
        <p:nvSpPr>
          <p:cNvPr id="309" name="CustomShape 76"/>
          <p:cNvSpPr/>
          <p:nvPr/>
        </p:nvSpPr>
        <p:spPr>
          <a:xfrm>
            <a:off x="5004000" y="27734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s3</a:t>
            </a:r>
            <a:endParaRPr/>
          </a:p>
        </p:txBody>
      </p:sp>
      <p:sp>
        <p:nvSpPr>
          <p:cNvPr id="310" name="CustomShape 77"/>
          <p:cNvSpPr/>
          <p:nvPr/>
        </p:nvSpPr>
        <p:spPr>
          <a:xfrm>
            <a:off x="3670560" y="3045600"/>
            <a:ext cx="4827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T1.2</a:t>
            </a:r>
            <a:endParaRPr/>
          </a:p>
        </p:txBody>
      </p:sp>
      <p:sp>
        <p:nvSpPr>
          <p:cNvPr id="311" name="CustomShape 78"/>
          <p:cNvSpPr/>
          <p:nvPr/>
        </p:nvSpPr>
        <p:spPr>
          <a:xfrm>
            <a:off x="3670560" y="3325320"/>
            <a:ext cx="4827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T1.3</a:t>
            </a:r>
            <a:endParaRPr/>
          </a:p>
        </p:txBody>
      </p:sp>
      <p:sp>
        <p:nvSpPr>
          <p:cNvPr id="312" name="CustomShape 79"/>
          <p:cNvSpPr/>
          <p:nvPr/>
        </p:nvSpPr>
        <p:spPr>
          <a:xfrm>
            <a:off x="4320360" y="2508840"/>
            <a:ext cx="4827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T6.2</a:t>
            </a:r>
            <a:endParaRPr/>
          </a:p>
        </p:txBody>
      </p:sp>
      <p:sp>
        <p:nvSpPr>
          <p:cNvPr id="313" name="CustomShape 80"/>
          <p:cNvSpPr/>
          <p:nvPr/>
        </p:nvSpPr>
        <p:spPr>
          <a:xfrm>
            <a:off x="4338720" y="3053880"/>
            <a:ext cx="4827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T6.1</a:t>
            </a:r>
            <a:endParaRPr/>
          </a:p>
        </p:txBody>
      </p:sp>
      <p:sp>
        <p:nvSpPr>
          <p:cNvPr id="314" name="CustomShape 81"/>
          <p:cNvSpPr/>
          <p:nvPr/>
        </p:nvSpPr>
        <p:spPr>
          <a:xfrm rot="10800000">
            <a:off x="973800" y="886680"/>
            <a:ext cx="413640" cy="360"/>
          </a:xfrm>
          <a:prstGeom prst="straightConnector1">
            <a:avLst/>
          </a:prstGeom>
          <a:noFill/>
          <a:ln w="9360">
            <a:solidFill>
              <a:srgbClr val="99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82"/>
          <p:cNvSpPr/>
          <p:nvPr/>
        </p:nvSpPr>
        <p:spPr>
          <a:xfrm rot="10800000">
            <a:off x="956880" y="1395000"/>
            <a:ext cx="413640" cy="360"/>
          </a:xfrm>
          <a:prstGeom prst="straightConnector1">
            <a:avLst/>
          </a:prstGeom>
          <a:noFill/>
          <a:ln w="93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83"/>
          <p:cNvSpPr/>
          <p:nvPr/>
        </p:nvSpPr>
        <p:spPr>
          <a:xfrm>
            <a:off x="560160" y="885600"/>
            <a:ext cx="360" cy="298440"/>
          </a:xfrm>
          <a:prstGeom prst="straightConnector1">
            <a:avLst/>
          </a:prstGeom>
          <a:noFill/>
          <a:ln w="9360">
            <a:solidFill>
              <a:srgbClr val="99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84"/>
          <p:cNvSpPr/>
          <p:nvPr/>
        </p:nvSpPr>
        <p:spPr>
          <a:xfrm>
            <a:off x="543240" y="1395000"/>
            <a:ext cx="360" cy="298440"/>
          </a:xfrm>
          <a:prstGeom prst="straightConnector1">
            <a:avLst/>
          </a:prstGeom>
          <a:noFill/>
          <a:ln w="93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85"/>
          <p:cNvSpPr/>
          <p:nvPr/>
        </p:nvSpPr>
        <p:spPr>
          <a:xfrm>
            <a:off x="566640" y="1198440"/>
            <a:ext cx="392040" cy="360"/>
          </a:xfrm>
          <a:prstGeom prst="straightConnector1">
            <a:avLst/>
          </a:prstGeom>
          <a:noFill/>
          <a:ln w="9360">
            <a:solidFill>
              <a:srgbClr val="9900ff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86"/>
          <p:cNvSpPr/>
          <p:nvPr/>
        </p:nvSpPr>
        <p:spPr>
          <a:xfrm>
            <a:off x="543240" y="1703880"/>
            <a:ext cx="392040" cy="360"/>
          </a:xfrm>
          <a:prstGeom prst="straightConnector1">
            <a:avLst/>
          </a:prstGeom>
          <a:noFill/>
          <a:ln w="9360">
            <a:solidFill>
              <a:srgbClr val="ff3333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87"/>
          <p:cNvSpPr/>
          <p:nvPr/>
        </p:nvSpPr>
        <p:spPr>
          <a:xfrm>
            <a:off x="158760" y="426600"/>
            <a:ext cx="76716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Arial"/>
                <a:ea typeface="Arial"/>
              </a:rPr>
              <a:t>I/O Pipes</a:t>
            </a:r>
            <a:endParaRPr/>
          </a:p>
        </p:txBody>
      </p: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4114800" y="12960"/>
            <a:ext cx="8556840" cy="44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Thread and Semaphore Example from StatsCalc.js</a:t>
            </a:r>
            <a:endParaRPr/>
          </a:p>
        </p:txBody>
      </p:sp>
      <p:sp>
        <p:nvSpPr>
          <p:cNvPr id="322" name="CustomShape 2"/>
          <p:cNvSpPr/>
          <p:nvPr/>
        </p:nvSpPr>
        <p:spPr>
          <a:xfrm>
            <a:off x="241200" y="-39240"/>
            <a:ext cx="7825320" cy="50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var threadsDoneCalc = 0;</a:t>
            </a:r>
            <a:endParaRPr/>
          </a:p>
          <a:p>
            <a:r>
              <a:rPr lang="en-US" sz="1000" strike="noStrike">
                <a:solidFill>
                  <a:srgbClr val="ff3333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ff3333"/>
                </a:solidFill>
                <a:latin typeface="Georgia"/>
                <a:ea typeface="DejaVu Sans"/>
              </a:rPr>
              <a:t>for (var i = 0; i &lt; 5; i++){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(function(i) {</a:t>
            </a:r>
            <a:endParaRPr/>
          </a:p>
          <a:p>
            <a:r>
              <a:rPr lang="en-US" sz="1000" strike="noStrike">
                <a:solidFill>
                  <a:srgbClr val="ff3333"/>
                </a:solidFill>
                <a:latin typeface="Georgia"/>
                <a:ea typeface="DejaVu Sans"/>
              </a:rPr>
              <a:t>                        </a:t>
            </a:r>
            <a:r>
              <a:rPr lang="en-US" sz="1000" strike="noStrike">
                <a:solidFill>
                  <a:srgbClr val="ff3333"/>
                </a:solidFill>
                <a:latin typeface="Georgia"/>
                <a:ea typeface="DejaVu Sans"/>
              </a:rPr>
              <a:t>os.ps.createThread(</a:t>
            </a:r>
            <a:endParaRPr/>
          </a:p>
          <a:p>
            <a:r>
              <a:rPr lang="en-US" sz="1000" strike="noStrike">
                <a:solidFill>
                  <a:srgbClr val="ff3333"/>
                </a:solidFill>
                <a:latin typeface="Georgia"/>
                <a:ea typeface="DejaVu Sans"/>
              </a:rPr>
              <a:t>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function (){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console.log("thread " + i + " created");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os.ps.pthread_semaphore_lock(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'meanLock',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function (){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console.log("thread " + i + " lock");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for (var j = 0; j &lt; stats.range; j++){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   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if (i &lt; 4 || j &lt; stats.n%stats.range){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       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//console.log("counting pos " + ((i*stats.range)+j) + ": " + stats.samples[(i*stats.range)+j]);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       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stats.sum += stats.samples[(i*stats.range)+j];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   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}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    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}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    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threadsDoneCalc++;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    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os.ps.pthread_semaphore_unlock(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        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'meanLock',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        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function(){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console.log("Thread " + i + " unlock");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       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stats.mean = stats.sum/stats.n;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       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stats.print();</a:t>
            </a:r>
            <a:endParaRPr/>
          </a:p>
          <a:p>
            <a:r>
              <a:rPr lang="en-US" sz="1000" strike="noStrike">
                <a:solidFill>
                  <a:srgbClr val="6666ff"/>
                </a:solidFill>
                <a:latin typeface="Georgia"/>
                <a:ea typeface="DejaVu Sans"/>
              </a:rPr>
              <a:t>                                                </a:t>
            </a:r>
            <a:r>
              <a:rPr lang="en-US" sz="1000" strike="noStrike">
                <a:solidFill>
                  <a:srgbClr val="6666ff"/>
                </a:solidFill>
                <a:latin typeface="Georgia"/>
                <a:ea typeface="DejaVu Sans"/>
              </a:rPr>
              <a:t>callback(null, stats, threadsDoneCalc, fh);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},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threadsDone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})(i)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},</a:t>
            </a:r>
            <a:endParaRPr/>
          </a:p>
        </p:txBody>
      </p:sp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197880" y="1197720"/>
            <a:ext cx="2746800" cy="27468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"/>
          <p:cNvSpPr/>
          <p:nvPr/>
        </p:nvSpPr>
        <p:spPr>
          <a:xfrm>
            <a:off x="4233960" y="617400"/>
            <a:ext cx="6696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OS</a:t>
            </a:r>
            <a:endParaRPr/>
          </a:p>
        </p:txBody>
      </p:sp>
      <p:sp>
        <p:nvSpPr>
          <p:cNvPr id="325" name="CustomShape 3"/>
          <p:cNvSpPr/>
          <p:nvPr/>
        </p:nvSpPr>
        <p:spPr>
          <a:xfrm>
            <a:off x="3775680" y="19310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"/>
          <p:cNvSpPr/>
          <p:nvPr/>
        </p:nvSpPr>
        <p:spPr>
          <a:xfrm>
            <a:off x="3775680" y="22046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5"/>
          <p:cNvSpPr/>
          <p:nvPr/>
        </p:nvSpPr>
        <p:spPr>
          <a:xfrm>
            <a:off x="3775680" y="24782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6"/>
          <p:cNvSpPr/>
          <p:nvPr/>
        </p:nvSpPr>
        <p:spPr>
          <a:xfrm>
            <a:off x="3775680" y="27518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7"/>
          <p:cNvSpPr/>
          <p:nvPr/>
        </p:nvSpPr>
        <p:spPr>
          <a:xfrm>
            <a:off x="3775680" y="3021480"/>
            <a:ext cx="272160" cy="287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8"/>
          <p:cNvSpPr/>
          <p:nvPr/>
        </p:nvSpPr>
        <p:spPr>
          <a:xfrm>
            <a:off x="3775680" y="3310920"/>
            <a:ext cx="272160" cy="287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9"/>
          <p:cNvSpPr/>
          <p:nvPr/>
        </p:nvSpPr>
        <p:spPr>
          <a:xfrm>
            <a:off x="4435200" y="19472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0"/>
          <p:cNvSpPr/>
          <p:nvPr/>
        </p:nvSpPr>
        <p:spPr>
          <a:xfrm>
            <a:off x="4435200" y="22208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1"/>
          <p:cNvSpPr/>
          <p:nvPr/>
        </p:nvSpPr>
        <p:spPr>
          <a:xfrm>
            <a:off x="4435200" y="24944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2"/>
          <p:cNvSpPr/>
          <p:nvPr/>
        </p:nvSpPr>
        <p:spPr>
          <a:xfrm>
            <a:off x="4435200" y="27680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3"/>
          <p:cNvSpPr/>
          <p:nvPr/>
        </p:nvSpPr>
        <p:spPr>
          <a:xfrm>
            <a:off x="4435200" y="3038040"/>
            <a:ext cx="272160" cy="287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4"/>
          <p:cNvSpPr/>
          <p:nvPr/>
        </p:nvSpPr>
        <p:spPr>
          <a:xfrm>
            <a:off x="4435200" y="3327120"/>
            <a:ext cx="272160" cy="287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5"/>
          <p:cNvSpPr/>
          <p:nvPr/>
        </p:nvSpPr>
        <p:spPr>
          <a:xfrm>
            <a:off x="3452760" y="1473120"/>
            <a:ext cx="91836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Operation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queue</a:t>
            </a:r>
            <a:endParaRPr/>
          </a:p>
        </p:txBody>
      </p:sp>
      <p:sp>
        <p:nvSpPr>
          <p:cNvPr id="338" name="CustomShape 16"/>
          <p:cNvSpPr/>
          <p:nvPr/>
        </p:nvSpPr>
        <p:spPr>
          <a:xfrm>
            <a:off x="4350600" y="1541880"/>
            <a:ext cx="44136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pcb</a:t>
            </a:r>
            <a:endParaRPr/>
          </a:p>
        </p:txBody>
      </p:sp>
      <p:sp>
        <p:nvSpPr>
          <p:cNvPr id="339" name="CustomShape 17"/>
          <p:cNvSpPr/>
          <p:nvPr/>
        </p:nvSpPr>
        <p:spPr>
          <a:xfrm>
            <a:off x="3740040" y="19454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340" name="CustomShape 18"/>
          <p:cNvSpPr/>
          <p:nvPr/>
        </p:nvSpPr>
        <p:spPr>
          <a:xfrm>
            <a:off x="3670560" y="2219040"/>
            <a:ext cx="4827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T1.1</a:t>
            </a:r>
            <a:endParaRPr/>
          </a:p>
        </p:txBody>
      </p:sp>
      <p:sp>
        <p:nvSpPr>
          <p:cNvPr id="341" name="CustomShape 19"/>
          <p:cNvSpPr/>
          <p:nvPr/>
        </p:nvSpPr>
        <p:spPr>
          <a:xfrm>
            <a:off x="3740040" y="24854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342" name="CustomShape 20"/>
          <p:cNvSpPr/>
          <p:nvPr/>
        </p:nvSpPr>
        <p:spPr>
          <a:xfrm>
            <a:off x="968400" y="54036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1"/>
          <p:cNvSpPr/>
          <p:nvPr/>
        </p:nvSpPr>
        <p:spPr>
          <a:xfrm>
            <a:off x="1001160" y="61776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344" name="CustomShape 22"/>
          <p:cNvSpPr/>
          <p:nvPr/>
        </p:nvSpPr>
        <p:spPr>
          <a:xfrm>
            <a:off x="968400" y="105768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3"/>
          <p:cNvSpPr/>
          <p:nvPr/>
        </p:nvSpPr>
        <p:spPr>
          <a:xfrm>
            <a:off x="1001160" y="113472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346" name="CustomShape 24"/>
          <p:cNvSpPr/>
          <p:nvPr/>
        </p:nvSpPr>
        <p:spPr>
          <a:xfrm>
            <a:off x="968400" y="157464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5"/>
          <p:cNvSpPr/>
          <p:nvPr/>
        </p:nvSpPr>
        <p:spPr>
          <a:xfrm>
            <a:off x="1001160" y="165168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348" name="CustomShape 26"/>
          <p:cNvSpPr/>
          <p:nvPr/>
        </p:nvSpPr>
        <p:spPr>
          <a:xfrm>
            <a:off x="968400" y="209196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7"/>
          <p:cNvSpPr/>
          <p:nvPr/>
        </p:nvSpPr>
        <p:spPr>
          <a:xfrm>
            <a:off x="1001160" y="216900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350" name="CustomShape 28"/>
          <p:cNvSpPr/>
          <p:nvPr/>
        </p:nvSpPr>
        <p:spPr>
          <a:xfrm>
            <a:off x="968400" y="260892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9"/>
          <p:cNvSpPr/>
          <p:nvPr/>
        </p:nvSpPr>
        <p:spPr>
          <a:xfrm>
            <a:off x="1001160" y="268596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352" name="CustomShape 30"/>
          <p:cNvSpPr/>
          <p:nvPr/>
        </p:nvSpPr>
        <p:spPr>
          <a:xfrm>
            <a:off x="968400" y="312588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1"/>
          <p:cNvSpPr/>
          <p:nvPr/>
        </p:nvSpPr>
        <p:spPr>
          <a:xfrm>
            <a:off x="1001160" y="320292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354" name="CustomShape 32"/>
          <p:cNvSpPr/>
          <p:nvPr/>
        </p:nvSpPr>
        <p:spPr>
          <a:xfrm>
            <a:off x="968400" y="364320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3"/>
          <p:cNvSpPr/>
          <p:nvPr/>
        </p:nvSpPr>
        <p:spPr>
          <a:xfrm>
            <a:off x="1001160" y="372024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356" name="CustomShape 34"/>
          <p:cNvSpPr/>
          <p:nvPr/>
        </p:nvSpPr>
        <p:spPr>
          <a:xfrm>
            <a:off x="968400" y="416016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5"/>
          <p:cNvSpPr/>
          <p:nvPr/>
        </p:nvSpPr>
        <p:spPr>
          <a:xfrm>
            <a:off x="1001160" y="423720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358" name="CustomShape 36"/>
          <p:cNvSpPr/>
          <p:nvPr/>
        </p:nvSpPr>
        <p:spPr>
          <a:xfrm>
            <a:off x="3740040" y="277200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359" name="CustomShape 37"/>
          <p:cNvSpPr/>
          <p:nvPr/>
        </p:nvSpPr>
        <p:spPr>
          <a:xfrm>
            <a:off x="4399200" y="19652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360" name="CustomShape 38"/>
          <p:cNvSpPr/>
          <p:nvPr/>
        </p:nvSpPr>
        <p:spPr>
          <a:xfrm>
            <a:off x="4350600" y="2240640"/>
            <a:ext cx="4413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361" name="CustomShape 39"/>
          <p:cNvSpPr/>
          <p:nvPr/>
        </p:nvSpPr>
        <p:spPr>
          <a:xfrm>
            <a:off x="1411200" y="76176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40"/>
          <p:cNvSpPr/>
          <p:nvPr/>
        </p:nvSpPr>
        <p:spPr>
          <a:xfrm rot="10800000">
            <a:off x="1953000" y="4381560"/>
            <a:ext cx="360" cy="361980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41"/>
          <p:cNvSpPr/>
          <p:nvPr/>
        </p:nvSpPr>
        <p:spPr>
          <a:xfrm>
            <a:off x="1407960" y="4381560"/>
            <a:ext cx="54252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42"/>
          <p:cNvSpPr/>
          <p:nvPr/>
        </p:nvSpPr>
        <p:spPr>
          <a:xfrm>
            <a:off x="1411200" y="127908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43"/>
          <p:cNvSpPr/>
          <p:nvPr/>
        </p:nvSpPr>
        <p:spPr>
          <a:xfrm>
            <a:off x="1411200" y="179604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44"/>
          <p:cNvSpPr/>
          <p:nvPr/>
        </p:nvSpPr>
        <p:spPr>
          <a:xfrm>
            <a:off x="1419840" y="231336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45"/>
          <p:cNvSpPr/>
          <p:nvPr/>
        </p:nvSpPr>
        <p:spPr>
          <a:xfrm>
            <a:off x="1419840" y="283032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6"/>
          <p:cNvSpPr/>
          <p:nvPr/>
        </p:nvSpPr>
        <p:spPr>
          <a:xfrm>
            <a:off x="1419840" y="331092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47"/>
          <p:cNvSpPr/>
          <p:nvPr/>
        </p:nvSpPr>
        <p:spPr>
          <a:xfrm>
            <a:off x="1419840" y="386460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48"/>
          <p:cNvSpPr/>
          <p:nvPr/>
        </p:nvSpPr>
        <p:spPr>
          <a:xfrm>
            <a:off x="2834640" y="79200"/>
            <a:ext cx="4022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Assignment 5: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Storage and Filesystems</a:t>
            </a:r>
            <a:endParaRPr/>
          </a:p>
        </p:txBody>
      </p:sp>
      <p:sp>
        <p:nvSpPr>
          <p:cNvPr id="371" name="CustomShape 49"/>
          <p:cNvSpPr/>
          <p:nvPr/>
        </p:nvSpPr>
        <p:spPr>
          <a:xfrm>
            <a:off x="1960200" y="2571840"/>
            <a:ext cx="12362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50"/>
          <p:cNvSpPr/>
          <p:nvPr/>
        </p:nvSpPr>
        <p:spPr>
          <a:xfrm>
            <a:off x="6774840" y="2061360"/>
            <a:ext cx="1040760" cy="10342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51"/>
          <p:cNvSpPr/>
          <p:nvPr/>
        </p:nvSpPr>
        <p:spPr>
          <a:xfrm>
            <a:off x="7139520" y="586440"/>
            <a:ext cx="1186560" cy="1179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52"/>
          <p:cNvSpPr/>
          <p:nvPr/>
        </p:nvSpPr>
        <p:spPr>
          <a:xfrm>
            <a:off x="7199640" y="1014480"/>
            <a:ext cx="106668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Keyboard Device</a:t>
            </a:r>
            <a:endParaRPr/>
          </a:p>
        </p:txBody>
      </p:sp>
      <p:sp>
        <p:nvSpPr>
          <p:cNvPr id="375" name="CustomShape 53"/>
          <p:cNvSpPr/>
          <p:nvPr/>
        </p:nvSpPr>
        <p:spPr>
          <a:xfrm>
            <a:off x="7139520" y="3391200"/>
            <a:ext cx="1186560" cy="1179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54"/>
          <p:cNvSpPr/>
          <p:nvPr/>
        </p:nvSpPr>
        <p:spPr>
          <a:xfrm>
            <a:off x="7199640" y="3819240"/>
            <a:ext cx="106668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Display Device</a:t>
            </a:r>
            <a:endParaRPr/>
          </a:p>
        </p:txBody>
      </p:sp>
      <p:sp>
        <p:nvSpPr>
          <p:cNvPr id="377" name="CustomShape 55"/>
          <p:cNvSpPr/>
          <p:nvPr/>
        </p:nvSpPr>
        <p:spPr>
          <a:xfrm>
            <a:off x="6599160" y="117648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56"/>
          <p:cNvSpPr/>
          <p:nvPr/>
        </p:nvSpPr>
        <p:spPr>
          <a:xfrm>
            <a:off x="5946120" y="2571840"/>
            <a:ext cx="8056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57"/>
          <p:cNvSpPr/>
          <p:nvPr/>
        </p:nvSpPr>
        <p:spPr>
          <a:xfrm>
            <a:off x="6582960" y="398880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58"/>
          <p:cNvSpPr/>
          <p:nvPr/>
        </p:nvSpPr>
        <p:spPr>
          <a:xfrm rot="10800000">
            <a:off x="6599160" y="3988800"/>
            <a:ext cx="360" cy="281232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59"/>
          <p:cNvSpPr/>
          <p:nvPr/>
        </p:nvSpPr>
        <p:spPr>
          <a:xfrm>
            <a:off x="6753240" y="2182680"/>
            <a:ext cx="106668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I/O Driver</a:t>
            </a:r>
            <a:endParaRPr/>
          </a:p>
        </p:txBody>
      </p:sp>
      <p:sp>
        <p:nvSpPr>
          <p:cNvPr id="382" name="CustomShape 60"/>
          <p:cNvSpPr/>
          <p:nvPr/>
        </p:nvSpPr>
        <p:spPr>
          <a:xfrm>
            <a:off x="2010960" y="3118680"/>
            <a:ext cx="1186560" cy="1179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61"/>
          <p:cNvSpPr/>
          <p:nvPr/>
        </p:nvSpPr>
        <p:spPr>
          <a:xfrm>
            <a:off x="2076480" y="3546720"/>
            <a:ext cx="106668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384" name="CustomShape 62"/>
          <p:cNvSpPr/>
          <p:nvPr/>
        </p:nvSpPr>
        <p:spPr>
          <a:xfrm rot="10800000">
            <a:off x="2611800" y="3117240"/>
            <a:ext cx="360" cy="54540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63"/>
          <p:cNvSpPr/>
          <p:nvPr/>
        </p:nvSpPr>
        <p:spPr>
          <a:xfrm>
            <a:off x="4399200" y="27806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386" name="CustomShape 64"/>
          <p:cNvSpPr/>
          <p:nvPr/>
        </p:nvSpPr>
        <p:spPr>
          <a:xfrm>
            <a:off x="2000160" y="2313000"/>
            <a:ext cx="106668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Processes</a:t>
            </a:r>
            <a:endParaRPr/>
          </a:p>
        </p:txBody>
      </p:sp>
      <p:sp>
        <p:nvSpPr>
          <p:cNvPr id="387" name="CustomShape 65"/>
          <p:cNvSpPr/>
          <p:nvPr/>
        </p:nvSpPr>
        <p:spPr>
          <a:xfrm>
            <a:off x="5869800" y="2313000"/>
            <a:ext cx="83592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Drivers</a:t>
            </a:r>
            <a:endParaRPr/>
          </a:p>
        </p:txBody>
      </p:sp>
      <p:sp>
        <p:nvSpPr>
          <p:cNvPr id="388" name="CustomShape 66"/>
          <p:cNvSpPr/>
          <p:nvPr/>
        </p:nvSpPr>
        <p:spPr>
          <a:xfrm>
            <a:off x="5040000" y="19400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67"/>
          <p:cNvSpPr/>
          <p:nvPr/>
        </p:nvSpPr>
        <p:spPr>
          <a:xfrm>
            <a:off x="5040000" y="22136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68"/>
          <p:cNvSpPr/>
          <p:nvPr/>
        </p:nvSpPr>
        <p:spPr>
          <a:xfrm>
            <a:off x="5040000" y="24872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69"/>
          <p:cNvSpPr/>
          <p:nvPr/>
        </p:nvSpPr>
        <p:spPr>
          <a:xfrm>
            <a:off x="5040000" y="276084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70"/>
          <p:cNvSpPr/>
          <p:nvPr/>
        </p:nvSpPr>
        <p:spPr>
          <a:xfrm>
            <a:off x="5040000" y="3030480"/>
            <a:ext cx="272160" cy="287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71"/>
          <p:cNvSpPr/>
          <p:nvPr/>
        </p:nvSpPr>
        <p:spPr>
          <a:xfrm>
            <a:off x="5040000" y="3319920"/>
            <a:ext cx="272160" cy="287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72"/>
          <p:cNvSpPr/>
          <p:nvPr/>
        </p:nvSpPr>
        <p:spPr>
          <a:xfrm>
            <a:off x="4819320" y="1534320"/>
            <a:ext cx="76716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Locked Structures</a:t>
            </a:r>
            <a:endParaRPr/>
          </a:p>
        </p:txBody>
      </p:sp>
      <p:sp>
        <p:nvSpPr>
          <p:cNvPr id="395" name="CustomShape 73"/>
          <p:cNvSpPr/>
          <p:nvPr/>
        </p:nvSpPr>
        <p:spPr>
          <a:xfrm>
            <a:off x="5004000" y="1958040"/>
            <a:ext cx="37584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m1</a:t>
            </a:r>
            <a:endParaRPr/>
          </a:p>
        </p:txBody>
      </p:sp>
      <p:sp>
        <p:nvSpPr>
          <p:cNvPr id="396" name="CustomShape 74"/>
          <p:cNvSpPr/>
          <p:nvPr/>
        </p:nvSpPr>
        <p:spPr>
          <a:xfrm>
            <a:off x="4955400" y="2233440"/>
            <a:ext cx="4413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s1</a:t>
            </a:r>
            <a:endParaRPr/>
          </a:p>
        </p:txBody>
      </p:sp>
      <p:sp>
        <p:nvSpPr>
          <p:cNvPr id="397" name="CustomShape 75"/>
          <p:cNvSpPr/>
          <p:nvPr/>
        </p:nvSpPr>
        <p:spPr>
          <a:xfrm>
            <a:off x="5004000" y="24980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s2</a:t>
            </a:r>
            <a:endParaRPr/>
          </a:p>
        </p:txBody>
      </p:sp>
      <p:sp>
        <p:nvSpPr>
          <p:cNvPr id="398" name="CustomShape 76"/>
          <p:cNvSpPr/>
          <p:nvPr/>
        </p:nvSpPr>
        <p:spPr>
          <a:xfrm>
            <a:off x="5004000" y="277344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s3</a:t>
            </a:r>
            <a:endParaRPr/>
          </a:p>
        </p:txBody>
      </p:sp>
      <p:sp>
        <p:nvSpPr>
          <p:cNvPr id="399" name="CustomShape 77"/>
          <p:cNvSpPr/>
          <p:nvPr/>
        </p:nvSpPr>
        <p:spPr>
          <a:xfrm>
            <a:off x="3670560" y="3045600"/>
            <a:ext cx="4827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T1.2</a:t>
            </a:r>
            <a:endParaRPr/>
          </a:p>
        </p:txBody>
      </p:sp>
      <p:sp>
        <p:nvSpPr>
          <p:cNvPr id="400" name="CustomShape 78"/>
          <p:cNvSpPr/>
          <p:nvPr/>
        </p:nvSpPr>
        <p:spPr>
          <a:xfrm>
            <a:off x="3670560" y="3325320"/>
            <a:ext cx="4827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T1.3</a:t>
            </a:r>
            <a:endParaRPr/>
          </a:p>
        </p:txBody>
      </p:sp>
      <p:sp>
        <p:nvSpPr>
          <p:cNvPr id="401" name="CustomShape 79"/>
          <p:cNvSpPr/>
          <p:nvPr/>
        </p:nvSpPr>
        <p:spPr>
          <a:xfrm>
            <a:off x="4320360" y="2508840"/>
            <a:ext cx="4827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T6.2</a:t>
            </a:r>
            <a:endParaRPr/>
          </a:p>
        </p:txBody>
      </p:sp>
      <p:sp>
        <p:nvSpPr>
          <p:cNvPr id="402" name="CustomShape 80"/>
          <p:cNvSpPr/>
          <p:nvPr/>
        </p:nvSpPr>
        <p:spPr>
          <a:xfrm>
            <a:off x="4302720" y="3053880"/>
            <a:ext cx="4827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T6.1</a:t>
            </a:r>
            <a:endParaRPr/>
          </a:p>
        </p:txBody>
      </p:sp>
      <p:sp>
        <p:nvSpPr>
          <p:cNvPr id="403" name="CustomShape 81"/>
          <p:cNvSpPr/>
          <p:nvPr/>
        </p:nvSpPr>
        <p:spPr>
          <a:xfrm rot="10800000">
            <a:off x="973800" y="887400"/>
            <a:ext cx="413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82"/>
          <p:cNvSpPr/>
          <p:nvPr/>
        </p:nvSpPr>
        <p:spPr>
          <a:xfrm rot="10800000">
            <a:off x="957600" y="1396080"/>
            <a:ext cx="413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83"/>
          <p:cNvSpPr/>
          <p:nvPr/>
        </p:nvSpPr>
        <p:spPr>
          <a:xfrm>
            <a:off x="560160" y="885600"/>
            <a:ext cx="360" cy="29844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84"/>
          <p:cNvSpPr/>
          <p:nvPr/>
        </p:nvSpPr>
        <p:spPr>
          <a:xfrm>
            <a:off x="543240" y="1395000"/>
            <a:ext cx="360" cy="29844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85"/>
          <p:cNvSpPr/>
          <p:nvPr/>
        </p:nvSpPr>
        <p:spPr>
          <a:xfrm>
            <a:off x="566640" y="1198440"/>
            <a:ext cx="3920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86"/>
          <p:cNvSpPr/>
          <p:nvPr/>
        </p:nvSpPr>
        <p:spPr>
          <a:xfrm>
            <a:off x="543240" y="1703880"/>
            <a:ext cx="3920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87"/>
          <p:cNvSpPr/>
          <p:nvPr/>
        </p:nvSpPr>
        <p:spPr>
          <a:xfrm>
            <a:off x="158760" y="426600"/>
            <a:ext cx="76716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Arial"/>
                <a:ea typeface="Arial"/>
              </a:rPr>
              <a:t>I/O Pipes</a:t>
            </a:r>
            <a:endParaRPr/>
          </a:p>
        </p:txBody>
      </p:sp>
      <p:sp>
        <p:nvSpPr>
          <p:cNvPr id="410" name="CustomShape 88"/>
          <p:cNvSpPr/>
          <p:nvPr/>
        </p:nvSpPr>
        <p:spPr>
          <a:xfrm>
            <a:off x="8105760" y="2061360"/>
            <a:ext cx="918360" cy="959040"/>
          </a:xfrm>
          <a:prstGeom prst="rect">
            <a:avLst/>
          </a:prstGeom>
          <a:solidFill>
            <a:srgbClr val="ff00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89"/>
          <p:cNvSpPr/>
          <p:nvPr/>
        </p:nvSpPr>
        <p:spPr>
          <a:xfrm>
            <a:off x="8031600" y="2144880"/>
            <a:ext cx="106668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Filesystem</a:t>
            </a:r>
            <a:endParaRPr/>
          </a:p>
        </p:txBody>
      </p:sp>
      <p:sp>
        <p:nvSpPr>
          <p:cNvPr id="412" name="CustomShape 90"/>
          <p:cNvSpPr/>
          <p:nvPr/>
        </p:nvSpPr>
        <p:spPr>
          <a:xfrm>
            <a:off x="7833960" y="2571840"/>
            <a:ext cx="234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274320" y="142200"/>
            <a:ext cx="88686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Filesystem Example from os.fs.disk</a:t>
            </a:r>
            <a:endParaRPr/>
          </a:p>
        </p:txBody>
      </p:sp>
      <p:sp>
        <p:nvSpPr>
          <p:cNvPr id="414" name="CustomShape 2"/>
          <p:cNvSpPr/>
          <p:nvPr/>
        </p:nvSpPr>
        <p:spPr>
          <a:xfrm>
            <a:off x="311760" y="1005840"/>
            <a:ext cx="7825320" cy="28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os._internals.fs.disk.root.home['Stats_Data.csv'] = {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// the actual data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data: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'1,2,3,4,5,6\n4,5,6,7,8,9\n1,2,3,4,5,6\n4,5,6,7,8,9\n1,2,3,4,5,6\n4,5,6,7,8,9\n1,2,3,4,5,6\n4,5,6,7,8,9\n' +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'1,2,3,4,5,6\n4,5,6,7,8,9\n1,2,3,4,5,6\n4,5,6,7,8,9\n1,2,3,4,5,6\n4,5,6,7,8,9\n1,2,3,4,5,6\n4,5,6,7,8,9\n' +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'1,2,3,4,5,6\n4,5,6,7,8,9\n1,2,3,4,5,6\n4,5,6,7,8,9\n1,2,3,4,5,6\n4,5,6,7,8,9\n1,2,3,4,5,6\n4,5,6,7,8,9\n' +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'1,2,3,4,5,6\n4,5,6,7,8,9\n1,2,3,4,5,6\n4,5,6,7,8,9\n1,2,3,4,5,6\n4,5,6,7,8,9\n' +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'1,2,3,4,5,6\n4,5,6,7,8,9\n1,2,3,4,5,6\n4,5,6,7,8,9\n1,2,3,4,5,6\n4,5,6,7,8,9\n1,2,3,4,5,6\n4,5,6,7,8,9\n' +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'1,2,3,4,5,6\n4,5,6,7,8,9\n1,2,3,4,5,6\n4,5,6,7,8,9\n1,2,3,4,5,6\n4,5,6,7,8,9\n',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// metadata ie simulated file handle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meta: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{}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};</a:t>
            </a:r>
            <a:endParaRPr/>
          </a:p>
          <a:p>
            <a:endParaRPr/>
          </a:p>
          <a:p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os._internals.fs.disk.root.home['integers.csv']={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data: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"1,2,3,4,5,6,7,8,9,10,11,12,13,14,15,16,17,18,19,20,21,22,23,24,25,26,27,28,29,30,31,32,33,34,35,36,37",</a:t>
            </a:r>
            <a:endParaRPr/>
          </a:p>
          <a:p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meta:{}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};</a:t>
            </a:r>
            <a:endParaRPr/>
          </a:p>
        </p:txBody>
      </p:sp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2834640" y="965880"/>
            <a:ext cx="3110040" cy="311004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2"/>
          <p:cNvSpPr/>
          <p:nvPr/>
        </p:nvSpPr>
        <p:spPr>
          <a:xfrm>
            <a:off x="4233960" y="617400"/>
            <a:ext cx="6696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OS</a:t>
            </a:r>
            <a:endParaRPr/>
          </a:p>
        </p:txBody>
      </p:sp>
      <p:sp>
        <p:nvSpPr>
          <p:cNvPr id="417" name="CustomShape 3"/>
          <p:cNvSpPr/>
          <p:nvPr/>
        </p:nvSpPr>
        <p:spPr>
          <a:xfrm>
            <a:off x="3462120" y="208080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4"/>
          <p:cNvSpPr/>
          <p:nvPr/>
        </p:nvSpPr>
        <p:spPr>
          <a:xfrm>
            <a:off x="3462120" y="235440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5"/>
          <p:cNvSpPr/>
          <p:nvPr/>
        </p:nvSpPr>
        <p:spPr>
          <a:xfrm>
            <a:off x="3462120" y="262800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6"/>
          <p:cNvSpPr/>
          <p:nvPr/>
        </p:nvSpPr>
        <p:spPr>
          <a:xfrm>
            <a:off x="3462120" y="290160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7"/>
          <p:cNvSpPr/>
          <p:nvPr/>
        </p:nvSpPr>
        <p:spPr>
          <a:xfrm>
            <a:off x="3462120" y="3171240"/>
            <a:ext cx="272160" cy="287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8"/>
          <p:cNvSpPr/>
          <p:nvPr/>
        </p:nvSpPr>
        <p:spPr>
          <a:xfrm>
            <a:off x="3462120" y="3460680"/>
            <a:ext cx="272160" cy="287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9"/>
          <p:cNvSpPr/>
          <p:nvPr/>
        </p:nvSpPr>
        <p:spPr>
          <a:xfrm>
            <a:off x="4185000" y="208080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0"/>
          <p:cNvSpPr/>
          <p:nvPr/>
        </p:nvSpPr>
        <p:spPr>
          <a:xfrm>
            <a:off x="4185000" y="235440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1"/>
          <p:cNvSpPr/>
          <p:nvPr/>
        </p:nvSpPr>
        <p:spPr>
          <a:xfrm>
            <a:off x="4185000" y="262800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2"/>
          <p:cNvSpPr/>
          <p:nvPr/>
        </p:nvSpPr>
        <p:spPr>
          <a:xfrm>
            <a:off x="4185000" y="290160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13"/>
          <p:cNvSpPr/>
          <p:nvPr/>
        </p:nvSpPr>
        <p:spPr>
          <a:xfrm>
            <a:off x="4185000" y="3171600"/>
            <a:ext cx="272160" cy="287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14"/>
          <p:cNvSpPr/>
          <p:nvPr/>
        </p:nvSpPr>
        <p:spPr>
          <a:xfrm>
            <a:off x="4185000" y="3460680"/>
            <a:ext cx="272160" cy="287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15"/>
          <p:cNvSpPr/>
          <p:nvPr/>
        </p:nvSpPr>
        <p:spPr>
          <a:xfrm>
            <a:off x="3108960" y="1584360"/>
            <a:ext cx="91836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Operation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queue</a:t>
            </a:r>
            <a:endParaRPr/>
          </a:p>
        </p:txBody>
      </p:sp>
      <p:sp>
        <p:nvSpPr>
          <p:cNvPr id="430" name="CustomShape 16"/>
          <p:cNvSpPr/>
          <p:nvPr/>
        </p:nvSpPr>
        <p:spPr>
          <a:xfrm>
            <a:off x="4100400" y="1675440"/>
            <a:ext cx="44136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pcb</a:t>
            </a:r>
            <a:endParaRPr/>
          </a:p>
        </p:txBody>
      </p:sp>
      <p:sp>
        <p:nvSpPr>
          <p:cNvPr id="431" name="CustomShape 17"/>
          <p:cNvSpPr/>
          <p:nvPr/>
        </p:nvSpPr>
        <p:spPr>
          <a:xfrm>
            <a:off x="3426480" y="209520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432" name="CustomShape 18"/>
          <p:cNvSpPr/>
          <p:nvPr/>
        </p:nvSpPr>
        <p:spPr>
          <a:xfrm>
            <a:off x="3357000" y="2368800"/>
            <a:ext cx="4827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T1.1</a:t>
            </a:r>
            <a:endParaRPr/>
          </a:p>
        </p:txBody>
      </p:sp>
      <p:sp>
        <p:nvSpPr>
          <p:cNvPr id="433" name="CustomShape 19"/>
          <p:cNvSpPr/>
          <p:nvPr/>
        </p:nvSpPr>
        <p:spPr>
          <a:xfrm>
            <a:off x="3426480" y="263520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434" name="CustomShape 20"/>
          <p:cNvSpPr/>
          <p:nvPr/>
        </p:nvSpPr>
        <p:spPr>
          <a:xfrm>
            <a:off x="968400" y="54036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21"/>
          <p:cNvSpPr/>
          <p:nvPr/>
        </p:nvSpPr>
        <p:spPr>
          <a:xfrm>
            <a:off x="1001160" y="61776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436" name="CustomShape 22"/>
          <p:cNvSpPr/>
          <p:nvPr/>
        </p:nvSpPr>
        <p:spPr>
          <a:xfrm>
            <a:off x="968400" y="105768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23"/>
          <p:cNvSpPr/>
          <p:nvPr/>
        </p:nvSpPr>
        <p:spPr>
          <a:xfrm>
            <a:off x="1001160" y="113472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438" name="CustomShape 24"/>
          <p:cNvSpPr/>
          <p:nvPr/>
        </p:nvSpPr>
        <p:spPr>
          <a:xfrm>
            <a:off x="968400" y="157464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25"/>
          <p:cNvSpPr/>
          <p:nvPr/>
        </p:nvSpPr>
        <p:spPr>
          <a:xfrm>
            <a:off x="1001160" y="165168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440" name="CustomShape 26"/>
          <p:cNvSpPr/>
          <p:nvPr/>
        </p:nvSpPr>
        <p:spPr>
          <a:xfrm>
            <a:off x="968400" y="209196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27"/>
          <p:cNvSpPr/>
          <p:nvPr/>
        </p:nvSpPr>
        <p:spPr>
          <a:xfrm>
            <a:off x="1001160" y="216900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442" name="CustomShape 28"/>
          <p:cNvSpPr/>
          <p:nvPr/>
        </p:nvSpPr>
        <p:spPr>
          <a:xfrm>
            <a:off x="968400" y="260892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29"/>
          <p:cNvSpPr/>
          <p:nvPr/>
        </p:nvSpPr>
        <p:spPr>
          <a:xfrm>
            <a:off x="1001160" y="268596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444" name="CustomShape 30"/>
          <p:cNvSpPr/>
          <p:nvPr/>
        </p:nvSpPr>
        <p:spPr>
          <a:xfrm>
            <a:off x="968400" y="312588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31"/>
          <p:cNvSpPr/>
          <p:nvPr/>
        </p:nvSpPr>
        <p:spPr>
          <a:xfrm>
            <a:off x="1001160" y="320292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446" name="CustomShape 32"/>
          <p:cNvSpPr/>
          <p:nvPr/>
        </p:nvSpPr>
        <p:spPr>
          <a:xfrm>
            <a:off x="968400" y="364320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33"/>
          <p:cNvSpPr/>
          <p:nvPr/>
        </p:nvSpPr>
        <p:spPr>
          <a:xfrm>
            <a:off x="1001160" y="372024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448" name="CustomShape 34"/>
          <p:cNvSpPr/>
          <p:nvPr/>
        </p:nvSpPr>
        <p:spPr>
          <a:xfrm>
            <a:off x="968400" y="4160160"/>
            <a:ext cx="441360" cy="441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35"/>
          <p:cNvSpPr/>
          <p:nvPr/>
        </p:nvSpPr>
        <p:spPr>
          <a:xfrm>
            <a:off x="1001160" y="4237200"/>
            <a:ext cx="375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450" name="CustomShape 36"/>
          <p:cNvSpPr/>
          <p:nvPr/>
        </p:nvSpPr>
        <p:spPr>
          <a:xfrm>
            <a:off x="3426480" y="292176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451" name="CustomShape 37"/>
          <p:cNvSpPr/>
          <p:nvPr/>
        </p:nvSpPr>
        <p:spPr>
          <a:xfrm>
            <a:off x="4149000" y="209880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452" name="CustomShape 38"/>
          <p:cNvSpPr/>
          <p:nvPr/>
        </p:nvSpPr>
        <p:spPr>
          <a:xfrm>
            <a:off x="4100400" y="2374200"/>
            <a:ext cx="4413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453" name="CustomShape 39"/>
          <p:cNvSpPr/>
          <p:nvPr/>
        </p:nvSpPr>
        <p:spPr>
          <a:xfrm>
            <a:off x="1411200" y="76176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0"/>
          <p:cNvSpPr/>
          <p:nvPr/>
        </p:nvSpPr>
        <p:spPr>
          <a:xfrm rot="10800000">
            <a:off x="1953000" y="4381560"/>
            <a:ext cx="360" cy="361980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41"/>
          <p:cNvSpPr/>
          <p:nvPr/>
        </p:nvSpPr>
        <p:spPr>
          <a:xfrm>
            <a:off x="1407960" y="4381560"/>
            <a:ext cx="54252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42"/>
          <p:cNvSpPr/>
          <p:nvPr/>
        </p:nvSpPr>
        <p:spPr>
          <a:xfrm>
            <a:off x="1411200" y="127908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43"/>
          <p:cNvSpPr/>
          <p:nvPr/>
        </p:nvSpPr>
        <p:spPr>
          <a:xfrm>
            <a:off x="1411200" y="179604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44"/>
          <p:cNvSpPr/>
          <p:nvPr/>
        </p:nvSpPr>
        <p:spPr>
          <a:xfrm>
            <a:off x="1419840" y="231336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45"/>
          <p:cNvSpPr/>
          <p:nvPr/>
        </p:nvSpPr>
        <p:spPr>
          <a:xfrm>
            <a:off x="1419840" y="283032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46"/>
          <p:cNvSpPr/>
          <p:nvPr/>
        </p:nvSpPr>
        <p:spPr>
          <a:xfrm>
            <a:off x="1419840" y="331092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47"/>
          <p:cNvSpPr/>
          <p:nvPr/>
        </p:nvSpPr>
        <p:spPr>
          <a:xfrm>
            <a:off x="1419840" y="386460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48"/>
          <p:cNvSpPr/>
          <p:nvPr/>
        </p:nvSpPr>
        <p:spPr>
          <a:xfrm>
            <a:off x="2926080" y="79200"/>
            <a:ext cx="25891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Assignment 6: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Protection and Security</a:t>
            </a:r>
            <a:endParaRPr/>
          </a:p>
        </p:txBody>
      </p:sp>
      <p:sp>
        <p:nvSpPr>
          <p:cNvPr id="463" name="CustomShape 49"/>
          <p:cNvSpPr/>
          <p:nvPr/>
        </p:nvSpPr>
        <p:spPr>
          <a:xfrm>
            <a:off x="1960200" y="2571840"/>
            <a:ext cx="87372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50"/>
          <p:cNvSpPr/>
          <p:nvPr/>
        </p:nvSpPr>
        <p:spPr>
          <a:xfrm>
            <a:off x="6774840" y="2061360"/>
            <a:ext cx="1040760" cy="10342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51"/>
          <p:cNvSpPr/>
          <p:nvPr/>
        </p:nvSpPr>
        <p:spPr>
          <a:xfrm>
            <a:off x="7139520" y="586440"/>
            <a:ext cx="1186560" cy="1179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52"/>
          <p:cNvSpPr/>
          <p:nvPr/>
        </p:nvSpPr>
        <p:spPr>
          <a:xfrm>
            <a:off x="7199640" y="1014480"/>
            <a:ext cx="106668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Keyboard Device</a:t>
            </a:r>
            <a:endParaRPr/>
          </a:p>
        </p:txBody>
      </p:sp>
      <p:sp>
        <p:nvSpPr>
          <p:cNvPr id="467" name="CustomShape 53"/>
          <p:cNvSpPr/>
          <p:nvPr/>
        </p:nvSpPr>
        <p:spPr>
          <a:xfrm>
            <a:off x="7139520" y="3391200"/>
            <a:ext cx="1186560" cy="1179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54"/>
          <p:cNvSpPr/>
          <p:nvPr/>
        </p:nvSpPr>
        <p:spPr>
          <a:xfrm>
            <a:off x="7199640" y="3819240"/>
            <a:ext cx="106668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Display Device</a:t>
            </a:r>
            <a:endParaRPr/>
          </a:p>
        </p:txBody>
      </p:sp>
      <p:sp>
        <p:nvSpPr>
          <p:cNvPr id="469" name="CustomShape 55"/>
          <p:cNvSpPr/>
          <p:nvPr/>
        </p:nvSpPr>
        <p:spPr>
          <a:xfrm>
            <a:off x="6599160" y="117648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56"/>
          <p:cNvSpPr/>
          <p:nvPr/>
        </p:nvSpPr>
        <p:spPr>
          <a:xfrm>
            <a:off x="5946120" y="2571840"/>
            <a:ext cx="8056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57"/>
          <p:cNvSpPr/>
          <p:nvPr/>
        </p:nvSpPr>
        <p:spPr>
          <a:xfrm>
            <a:off x="6582960" y="3988800"/>
            <a:ext cx="5392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58"/>
          <p:cNvSpPr/>
          <p:nvPr/>
        </p:nvSpPr>
        <p:spPr>
          <a:xfrm rot="10800000">
            <a:off x="6599520" y="3989160"/>
            <a:ext cx="360" cy="281232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59"/>
          <p:cNvSpPr/>
          <p:nvPr/>
        </p:nvSpPr>
        <p:spPr>
          <a:xfrm>
            <a:off x="6753240" y="2182680"/>
            <a:ext cx="106668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I/O Driver</a:t>
            </a:r>
            <a:endParaRPr/>
          </a:p>
        </p:txBody>
      </p:sp>
      <p:sp>
        <p:nvSpPr>
          <p:cNvPr id="474" name="CustomShape 60"/>
          <p:cNvSpPr/>
          <p:nvPr/>
        </p:nvSpPr>
        <p:spPr>
          <a:xfrm>
            <a:off x="2011680" y="2844720"/>
            <a:ext cx="817560" cy="81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61"/>
          <p:cNvSpPr/>
          <p:nvPr/>
        </p:nvSpPr>
        <p:spPr>
          <a:xfrm>
            <a:off x="1858680" y="3045240"/>
            <a:ext cx="106668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476" name="CustomShape 62"/>
          <p:cNvSpPr/>
          <p:nvPr/>
        </p:nvSpPr>
        <p:spPr>
          <a:xfrm rot="10800000">
            <a:off x="2378880" y="2845800"/>
            <a:ext cx="360" cy="2721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63"/>
          <p:cNvSpPr/>
          <p:nvPr/>
        </p:nvSpPr>
        <p:spPr>
          <a:xfrm>
            <a:off x="4149000" y="291420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478" name="CustomShape 64"/>
          <p:cNvSpPr/>
          <p:nvPr/>
        </p:nvSpPr>
        <p:spPr>
          <a:xfrm>
            <a:off x="1859400" y="2306160"/>
            <a:ext cx="106668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Processes</a:t>
            </a:r>
            <a:endParaRPr/>
          </a:p>
        </p:txBody>
      </p:sp>
      <p:sp>
        <p:nvSpPr>
          <p:cNvPr id="479" name="CustomShape 65"/>
          <p:cNvSpPr/>
          <p:nvPr/>
        </p:nvSpPr>
        <p:spPr>
          <a:xfrm>
            <a:off x="5869800" y="2313000"/>
            <a:ext cx="83592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Drivers</a:t>
            </a:r>
            <a:endParaRPr/>
          </a:p>
        </p:txBody>
      </p:sp>
      <p:sp>
        <p:nvSpPr>
          <p:cNvPr id="480" name="CustomShape 66"/>
          <p:cNvSpPr/>
          <p:nvPr/>
        </p:nvSpPr>
        <p:spPr>
          <a:xfrm>
            <a:off x="4884120" y="208080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67"/>
          <p:cNvSpPr/>
          <p:nvPr/>
        </p:nvSpPr>
        <p:spPr>
          <a:xfrm>
            <a:off x="4884120" y="235440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68"/>
          <p:cNvSpPr/>
          <p:nvPr/>
        </p:nvSpPr>
        <p:spPr>
          <a:xfrm>
            <a:off x="4884120" y="262800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69"/>
          <p:cNvSpPr/>
          <p:nvPr/>
        </p:nvSpPr>
        <p:spPr>
          <a:xfrm>
            <a:off x="4884120" y="2901600"/>
            <a:ext cx="272160" cy="272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70"/>
          <p:cNvSpPr/>
          <p:nvPr/>
        </p:nvSpPr>
        <p:spPr>
          <a:xfrm>
            <a:off x="4884120" y="3171240"/>
            <a:ext cx="272160" cy="287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71"/>
          <p:cNvSpPr/>
          <p:nvPr/>
        </p:nvSpPr>
        <p:spPr>
          <a:xfrm>
            <a:off x="4884120" y="3460680"/>
            <a:ext cx="272160" cy="287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72"/>
          <p:cNvSpPr/>
          <p:nvPr/>
        </p:nvSpPr>
        <p:spPr>
          <a:xfrm>
            <a:off x="4663440" y="1675080"/>
            <a:ext cx="76716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Locked Structures</a:t>
            </a:r>
            <a:endParaRPr/>
          </a:p>
        </p:txBody>
      </p:sp>
      <p:sp>
        <p:nvSpPr>
          <p:cNvPr id="487" name="CustomShape 73"/>
          <p:cNvSpPr/>
          <p:nvPr/>
        </p:nvSpPr>
        <p:spPr>
          <a:xfrm>
            <a:off x="4848120" y="2098800"/>
            <a:ext cx="37584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m1</a:t>
            </a:r>
            <a:endParaRPr/>
          </a:p>
        </p:txBody>
      </p:sp>
      <p:sp>
        <p:nvSpPr>
          <p:cNvPr id="488" name="CustomShape 74"/>
          <p:cNvSpPr/>
          <p:nvPr/>
        </p:nvSpPr>
        <p:spPr>
          <a:xfrm>
            <a:off x="4799520" y="2374200"/>
            <a:ext cx="4413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s1</a:t>
            </a:r>
            <a:endParaRPr/>
          </a:p>
        </p:txBody>
      </p:sp>
      <p:sp>
        <p:nvSpPr>
          <p:cNvPr id="489" name="CustomShape 75"/>
          <p:cNvSpPr/>
          <p:nvPr/>
        </p:nvSpPr>
        <p:spPr>
          <a:xfrm>
            <a:off x="4848120" y="263880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s2</a:t>
            </a:r>
            <a:endParaRPr/>
          </a:p>
        </p:txBody>
      </p:sp>
      <p:sp>
        <p:nvSpPr>
          <p:cNvPr id="490" name="CustomShape 76"/>
          <p:cNvSpPr/>
          <p:nvPr/>
        </p:nvSpPr>
        <p:spPr>
          <a:xfrm>
            <a:off x="4848120" y="2914200"/>
            <a:ext cx="3438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s3</a:t>
            </a:r>
            <a:endParaRPr/>
          </a:p>
        </p:txBody>
      </p:sp>
      <p:sp>
        <p:nvSpPr>
          <p:cNvPr id="491" name="CustomShape 77"/>
          <p:cNvSpPr/>
          <p:nvPr/>
        </p:nvSpPr>
        <p:spPr>
          <a:xfrm>
            <a:off x="3357000" y="3195360"/>
            <a:ext cx="4827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T1.2</a:t>
            </a:r>
            <a:endParaRPr/>
          </a:p>
        </p:txBody>
      </p:sp>
      <p:sp>
        <p:nvSpPr>
          <p:cNvPr id="492" name="CustomShape 78"/>
          <p:cNvSpPr/>
          <p:nvPr/>
        </p:nvSpPr>
        <p:spPr>
          <a:xfrm>
            <a:off x="3357000" y="3475080"/>
            <a:ext cx="4827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T1.3</a:t>
            </a:r>
            <a:endParaRPr/>
          </a:p>
        </p:txBody>
      </p:sp>
      <p:sp>
        <p:nvSpPr>
          <p:cNvPr id="493" name="CustomShape 79"/>
          <p:cNvSpPr/>
          <p:nvPr/>
        </p:nvSpPr>
        <p:spPr>
          <a:xfrm>
            <a:off x="4070160" y="2642400"/>
            <a:ext cx="4827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T6.2</a:t>
            </a:r>
            <a:endParaRPr/>
          </a:p>
        </p:txBody>
      </p:sp>
      <p:sp>
        <p:nvSpPr>
          <p:cNvPr id="494" name="CustomShape 80"/>
          <p:cNvSpPr/>
          <p:nvPr/>
        </p:nvSpPr>
        <p:spPr>
          <a:xfrm>
            <a:off x="4088520" y="3187440"/>
            <a:ext cx="4827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T6.1</a:t>
            </a:r>
            <a:endParaRPr/>
          </a:p>
        </p:txBody>
      </p:sp>
      <p:sp>
        <p:nvSpPr>
          <p:cNvPr id="495" name="CustomShape 81"/>
          <p:cNvSpPr/>
          <p:nvPr/>
        </p:nvSpPr>
        <p:spPr>
          <a:xfrm rot="10800000">
            <a:off x="974520" y="885600"/>
            <a:ext cx="413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82"/>
          <p:cNvSpPr/>
          <p:nvPr/>
        </p:nvSpPr>
        <p:spPr>
          <a:xfrm rot="10800000">
            <a:off x="968400" y="1395720"/>
            <a:ext cx="413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83"/>
          <p:cNvSpPr/>
          <p:nvPr/>
        </p:nvSpPr>
        <p:spPr>
          <a:xfrm>
            <a:off x="560160" y="885600"/>
            <a:ext cx="360" cy="29844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84"/>
          <p:cNvSpPr/>
          <p:nvPr/>
        </p:nvSpPr>
        <p:spPr>
          <a:xfrm>
            <a:off x="543240" y="1395000"/>
            <a:ext cx="360" cy="29844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85"/>
          <p:cNvSpPr/>
          <p:nvPr/>
        </p:nvSpPr>
        <p:spPr>
          <a:xfrm>
            <a:off x="566640" y="1198440"/>
            <a:ext cx="3920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86"/>
          <p:cNvSpPr/>
          <p:nvPr/>
        </p:nvSpPr>
        <p:spPr>
          <a:xfrm>
            <a:off x="543240" y="1703880"/>
            <a:ext cx="3920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87"/>
          <p:cNvSpPr/>
          <p:nvPr/>
        </p:nvSpPr>
        <p:spPr>
          <a:xfrm>
            <a:off x="158760" y="426600"/>
            <a:ext cx="76716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Arial"/>
                <a:ea typeface="Arial"/>
              </a:rPr>
              <a:t>I/O Pipes</a:t>
            </a:r>
            <a:endParaRPr/>
          </a:p>
        </p:txBody>
      </p:sp>
      <p:sp>
        <p:nvSpPr>
          <p:cNvPr id="502" name="CustomShape 88"/>
          <p:cNvSpPr/>
          <p:nvPr/>
        </p:nvSpPr>
        <p:spPr>
          <a:xfrm>
            <a:off x="8105760" y="2061360"/>
            <a:ext cx="918360" cy="959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89"/>
          <p:cNvSpPr/>
          <p:nvPr/>
        </p:nvSpPr>
        <p:spPr>
          <a:xfrm>
            <a:off x="8031600" y="2144880"/>
            <a:ext cx="106668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Filesystem</a:t>
            </a:r>
            <a:endParaRPr/>
          </a:p>
        </p:txBody>
      </p:sp>
      <p:sp>
        <p:nvSpPr>
          <p:cNvPr id="504" name="CustomShape 90"/>
          <p:cNvSpPr/>
          <p:nvPr/>
        </p:nvSpPr>
        <p:spPr>
          <a:xfrm>
            <a:off x="7833960" y="2571840"/>
            <a:ext cx="234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91"/>
          <p:cNvSpPr/>
          <p:nvPr/>
        </p:nvSpPr>
        <p:spPr>
          <a:xfrm>
            <a:off x="3895560" y="914400"/>
            <a:ext cx="104148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User Mode</a:t>
            </a:r>
            <a:endParaRPr/>
          </a:p>
        </p:txBody>
      </p:sp>
      <p:sp>
        <p:nvSpPr>
          <p:cNvPr id="506" name="CustomShape 92"/>
          <p:cNvSpPr/>
          <p:nvPr/>
        </p:nvSpPr>
        <p:spPr>
          <a:xfrm>
            <a:off x="3840480" y="1188720"/>
            <a:ext cx="1188000" cy="273600"/>
          </a:xfrm>
          <a:prstGeom prst="rect">
            <a:avLst/>
          </a:prstGeom>
          <a:solidFill>
            <a:srgbClr val="99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SuperUser</a:t>
            </a:r>
            <a:endParaRPr/>
          </a:p>
        </p:txBody>
      </p:sp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Application>LibreOffice/4.4.1.2$Windows_x86 LibreOffice_project/45e2de17089c24a1fa810c8f975a7171ba4cd432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2016-05-24T14:45:30Z</dcterms:modified>
  <cp:revision>18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