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4075200" y="2834280"/>
            <a:ext cx="992520" cy="79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3248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1976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97880" y="1197720"/>
            <a:ext cx="2747520" cy="2747520"/>
          </a:xfrm>
          <a:prstGeom prst="ellipse">
            <a:avLst/>
          </a:prstGeom>
          <a:solidFill>
            <a:srgbClr val="00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7084080" y="1981440"/>
            <a:ext cx="1187280" cy="1179720"/>
          </a:xfrm>
          <a:prstGeom prst="rect">
            <a:avLst/>
          </a:prstGeom>
          <a:solidFill>
            <a:srgbClr val="9933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4236480" y="617400"/>
            <a:ext cx="67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3928320" y="1931040"/>
            <a:ext cx="272880" cy="27288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3928320" y="2204640"/>
            <a:ext cx="272880" cy="27288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928320" y="2478240"/>
            <a:ext cx="272880" cy="27288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3928320" y="2751840"/>
            <a:ext cx="272880" cy="27288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3928320" y="3021480"/>
            <a:ext cx="272880" cy="28836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3928320" y="3310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4907520" y="1931040"/>
            <a:ext cx="272880" cy="27288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4907520" y="2204640"/>
            <a:ext cx="272880" cy="27288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4907520" y="2478240"/>
            <a:ext cx="272880" cy="27288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3"/>
          <p:cNvSpPr/>
          <p:nvPr/>
        </p:nvSpPr>
        <p:spPr>
          <a:xfrm>
            <a:off x="4907520" y="2751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4"/>
          <p:cNvSpPr/>
          <p:nvPr/>
        </p:nvSpPr>
        <p:spPr>
          <a:xfrm>
            <a:off x="4907520" y="3021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4907520" y="3310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6"/>
          <p:cNvSpPr/>
          <p:nvPr/>
        </p:nvSpPr>
        <p:spPr>
          <a:xfrm>
            <a:off x="3605040" y="1473120"/>
            <a:ext cx="9190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25" name="CustomShape 17"/>
          <p:cNvSpPr/>
          <p:nvPr/>
        </p:nvSpPr>
        <p:spPr>
          <a:xfrm>
            <a:off x="4822920" y="1525320"/>
            <a:ext cx="4420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26" name="CustomShape 18"/>
          <p:cNvSpPr/>
          <p:nvPr/>
        </p:nvSpPr>
        <p:spPr>
          <a:xfrm>
            <a:off x="7144200" y="222876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127" name="CustomShape 19"/>
          <p:cNvSpPr/>
          <p:nvPr/>
        </p:nvSpPr>
        <p:spPr>
          <a:xfrm>
            <a:off x="3892320" y="194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28" name="CustomShape 20"/>
          <p:cNvSpPr/>
          <p:nvPr/>
        </p:nvSpPr>
        <p:spPr>
          <a:xfrm>
            <a:off x="3892320" y="221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29" name="CustomShape 21"/>
          <p:cNvSpPr/>
          <p:nvPr/>
        </p:nvSpPr>
        <p:spPr>
          <a:xfrm>
            <a:off x="3892320" y="248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30" name="CustomShape 22"/>
          <p:cNvSpPr/>
          <p:nvPr/>
        </p:nvSpPr>
        <p:spPr>
          <a:xfrm>
            <a:off x="1251000" y="540360"/>
            <a:ext cx="442080" cy="44208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3"/>
          <p:cNvSpPr/>
          <p:nvPr/>
        </p:nvSpPr>
        <p:spPr>
          <a:xfrm>
            <a:off x="1283760" y="6177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32" name="CustomShape 24"/>
          <p:cNvSpPr/>
          <p:nvPr/>
        </p:nvSpPr>
        <p:spPr>
          <a:xfrm>
            <a:off x="1251000" y="1057680"/>
            <a:ext cx="442080" cy="44208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5"/>
          <p:cNvSpPr/>
          <p:nvPr/>
        </p:nvSpPr>
        <p:spPr>
          <a:xfrm>
            <a:off x="1283760" y="11347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34" name="CustomShape 26"/>
          <p:cNvSpPr/>
          <p:nvPr/>
        </p:nvSpPr>
        <p:spPr>
          <a:xfrm>
            <a:off x="1251000" y="1574640"/>
            <a:ext cx="442080" cy="44208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7"/>
          <p:cNvSpPr/>
          <p:nvPr/>
        </p:nvSpPr>
        <p:spPr>
          <a:xfrm>
            <a:off x="1283760" y="165168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36" name="CustomShape 28"/>
          <p:cNvSpPr/>
          <p:nvPr/>
        </p:nvSpPr>
        <p:spPr>
          <a:xfrm>
            <a:off x="1251000" y="2091960"/>
            <a:ext cx="442080" cy="44208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9"/>
          <p:cNvSpPr/>
          <p:nvPr/>
        </p:nvSpPr>
        <p:spPr>
          <a:xfrm>
            <a:off x="1283760" y="21690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38" name="CustomShape 30"/>
          <p:cNvSpPr/>
          <p:nvPr/>
        </p:nvSpPr>
        <p:spPr>
          <a:xfrm>
            <a:off x="1251000" y="2608920"/>
            <a:ext cx="442080" cy="44208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1"/>
          <p:cNvSpPr/>
          <p:nvPr/>
        </p:nvSpPr>
        <p:spPr>
          <a:xfrm>
            <a:off x="1283760" y="26859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40" name="CustomShape 32"/>
          <p:cNvSpPr/>
          <p:nvPr/>
        </p:nvSpPr>
        <p:spPr>
          <a:xfrm>
            <a:off x="1251000" y="3125880"/>
            <a:ext cx="442080" cy="44208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3"/>
          <p:cNvSpPr/>
          <p:nvPr/>
        </p:nvSpPr>
        <p:spPr>
          <a:xfrm>
            <a:off x="1283760" y="32029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42" name="CustomShape 34"/>
          <p:cNvSpPr/>
          <p:nvPr/>
        </p:nvSpPr>
        <p:spPr>
          <a:xfrm>
            <a:off x="1251000" y="3643200"/>
            <a:ext cx="442080" cy="44208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5"/>
          <p:cNvSpPr/>
          <p:nvPr/>
        </p:nvSpPr>
        <p:spPr>
          <a:xfrm>
            <a:off x="1283760" y="372024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4" name="CustomShape 36"/>
          <p:cNvSpPr/>
          <p:nvPr/>
        </p:nvSpPr>
        <p:spPr>
          <a:xfrm>
            <a:off x="1251000" y="4160160"/>
            <a:ext cx="442080" cy="44208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7"/>
          <p:cNvSpPr/>
          <p:nvPr/>
        </p:nvSpPr>
        <p:spPr>
          <a:xfrm>
            <a:off x="1283760" y="42372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6" name="CustomShape 38"/>
          <p:cNvSpPr/>
          <p:nvPr/>
        </p:nvSpPr>
        <p:spPr>
          <a:xfrm>
            <a:off x="3892320" y="27720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7" name="CustomShape 39"/>
          <p:cNvSpPr/>
          <p:nvPr/>
        </p:nvSpPr>
        <p:spPr>
          <a:xfrm>
            <a:off x="4871880" y="194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48" name="CustomShape 40"/>
          <p:cNvSpPr/>
          <p:nvPr/>
        </p:nvSpPr>
        <p:spPr>
          <a:xfrm>
            <a:off x="4871880" y="22226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9" name="CustomShape 41"/>
          <p:cNvSpPr/>
          <p:nvPr/>
        </p:nvSpPr>
        <p:spPr>
          <a:xfrm>
            <a:off x="4871880" y="248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50" name="CustomShape 42"/>
          <p:cNvSpPr/>
          <p:nvPr/>
        </p:nvSpPr>
        <p:spPr>
          <a:xfrm>
            <a:off x="1693800" y="7617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3"/>
          <p:cNvSpPr/>
          <p:nvPr/>
        </p:nvSpPr>
        <p:spPr>
          <a:xfrm rot="10800000">
            <a:off x="2234160" y="4381560"/>
            <a:ext cx="360" cy="3620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4"/>
          <p:cNvSpPr/>
          <p:nvPr/>
        </p:nvSpPr>
        <p:spPr>
          <a:xfrm>
            <a:off x="1690560" y="4381560"/>
            <a:ext cx="543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5"/>
          <p:cNvSpPr/>
          <p:nvPr/>
        </p:nvSpPr>
        <p:spPr>
          <a:xfrm>
            <a:off x="1693800" y="12790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6"/>
          <p:cNvSpPr/>
          <p:nvPr/>
        </p:nvSpPr>
        <p:spPr>
          <a:xfrm>
            <a:off x="1693800" y="17960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7"/>
          <p:cNvSpPr/>
          <p:nvPr/>
        </p:nvSpPr>
        <p:spPr>
          <a:xfrm>
            <a:off x="1702440" y="23133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8"/>
          <p:cNvSpPr/>
          <p:nvPr/>
        </p:nvSpPr>
        <p:spPr>
          <a:xfrm>
            <a:off x="1702440" y="28303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9"/>
          <p:cNvSpPr/>
          <p:nvPr/>
        </p:nvSpPr>
        <p:spPr>
          <a:xfrm>
            <a:off x="1702440" y="33109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0"/>
          <p:cNvSpPr/>
          <p:nvPr/>
        </p:nvSpPr>
        <p:spPr>
          <a:xfrm>
            <a:off x="1702440" y="38646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1"/>
          <p:cNvSpPr/>
          <p:nvPr/>
        </p:nvSpPr>
        <p:spPr>
          <a:xfrm>
            <a:off x="5946120" y="2571840"/>
            <a:ext cx="1137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2"/>
          <p:cNvSpPr/>
          <p:nvPr/>
        </p:nvSpPr>
        <p:spPr>
          <a:xfrm>
            <a:off x="3627720" y="79200"/>
            <a:ext cx="18882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1: Multitasking</a:t>
            </a:r>
            <a:endParaRPr/>
          </a:p>
        </p:txBody>
      </p:sp>
      <p:sp>
        <p:nvSpPr>
          <p:cNvPr id="161" name="CustomShape 53"/>
          <p:cNvSpPr/>
          <p:nvPr/>
        </p:nvSpPr>
        <p:spPr>
          <a:xfrm>
            <a:off x="2240280" y="2571840"/>
            <a:ext cx="9565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4"/>
          <p:cNvSpPr/>
          <p:nvPr/>
        </p:nvSpPr>
        <p:spPr>
          <a:xfrm>
            <a:off x="3892320" y="304128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63" name="CustomShape 55"/>
          <p:cNvSpPr/>
          <p:nvPr/>
        </p:nvSpPr>
        <p:spPr>
          <a:xfrm>
            <a:off x="219024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164" name="CustomShape 56"/>
          <p:cNvSpPr/>
          <p:nvPr/>
        </p:nvSpPr>
        <p:spPr>
          <a:xfrm>
            <a:off x="596844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67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latin typeface="Arial"/>
              </a:rPr>
              <a:t>Waterfall Chain example from ContactManager.js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11760" y="548640"/>
            <a:ext cx="6728760" cy="31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latin typeface="Georgia"/>
              </a:rPr>
              <a:t>function (length,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callback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if(pipeIn == true)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callback(null, length, null);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os.fs.open(openTarget, function (errorOpen, fh) {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if (errorOpen === -1)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console.log('Contact_Data.csv: error opening file:');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console.log(errorOpen);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console.log('\n');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 AN ERROR OCCURRED BREAK THE WATERFALL 'CHAIN'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callback(errorOpen);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var openMsg = "Opening " + fh.name + " size: " + length;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 NOTE: this is passing the length and fh to the next waterfall function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//console.log('VM: open success---------');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stdout.appendToBuffer(openMsg);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callback(null, length,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97880" y="1197720"/>
            <a:ext cx="2747520" cy="2747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4236480" y="617400"/>
            <a:ext cx="67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928320" y="1931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928320" y="22046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3928320" y="2478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3928320" y="2751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3928320" y="3021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8"/>
          <p:cNvSpPr/>
          <p:nvPr/>
        </p:nvSpPr>
        <p:spPr>
          <a:xfrm>
            <a:off x="3928320" y="3310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"/>
          <p:cNvSpPr/>
          <p:nvPr/>
        </p:nvSpPr>
        <p:spPr>
          <a:xfrm>
            <a:off x="4907520" y="1931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0"/>
          <p:cNvSpPr/>
          <p:nvPr/>
        </p:nvSpPr>
        <p:spPr>
          <a:xfrm>
            <a:off x="4907520" y="2204640"/>
            <a:ext cx="272880" cy="27288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1"/>
          <p:cNvSpPr/>
          <p:nvPr/>
        </p:nvSpPr>
        <p:spPr>
          <a:xfrm>
            <a:off x="4907520" y="2478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2"/>
          <p:cNvSpPr/>
          <p:nvPr/>
        </p:nvSpPr>
        <p:spPr>
          <a:xfrm>
            <a:off x="4907520" y="2751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3"/>
          <p:cNvSpPr/>
          <p:nvPr/>
        </p:nvSpPr>
        <p:spPr>
          <a:xfrm>
            <a:off x="4907520" y="3021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4"/>
          <p:cNvSpPr/>
          <p:nvPr/>
        </p:nvSpPr>
        <p:spPr>
          <a:xfrm>
            <a:off x="4907520" y="3310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5"/>
          <p:cNvSpPr/>
          <p:nvPr/>
        </p:nvSpPr>
        <p:spPr>
          <a:xfrm>
            <a:off x="3605040" y="1473120"/>
            <a:ext cx="9190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82" name="CustomShape 16"/>
          <p:cNvSpPr/>
          <p:nvPr/>
        </p:nvSpPr>
        <p:spPr>
          <a:xfrm>
            <a:off x="4822920" y="1525320"/>
            <a:ext cx="4420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83" name="CustomShape 17"/>
          <p:cNvSpPr/>
          <p:nvPr/>
        </p:nvSpPr>
        <p:spPr>
          <a:xfrm>
            <a:off x="3892320" y="194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84" name="CustomShape 18"/>
          <p:cNvSpPr/>
          <p:nvPr/>
        </p:nvSpPr>
        <p:spPr>
          <a:xfrm>
            <a:off x="3892320" y="221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85" name="CustomShape 19"/>
          <p:cNvSpPr/>
          <p:nvPr/>
        </p:nvSpPr>
        <p:spPr>
          <a:xfrm>
            <a:off x="3892320" y="248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6" name="CustomShape 20"/>
          <p:cNvSpPr/>
          <p:nvPr/>
        </p:nvSpPr>
        <p:spPr>
          <a:xfrm>
            <a:off x="489240" y="5403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1"/>
          <p:cNvSpPr/>
          <p:nvPr/>
        </p:nvSpPr>
        <p:spPr>
          <a:xfrm>
            <a:off x="522000" y="6177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8" name="CustomShape 22"/>
          <p:cNvSpPr/>
          <p:nvPr/>
        </p:nvSpPr>
        <p:spPr>
          <a:xfrm>
            <a:off x="489240" y="10576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3"/>
          <p:cNvSpPr/>
          <p:nvPr/>
        </p:nvSpPr>
        <p:spPr>
          <a:xfrm>
            <a:off x="522000" y="11347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90" name="CustomShape 24"/>
          <p:cNvSpPr/>
          <p:nvPr/>
        </p:nvSpPr>
        <p:spPr>
          <a:xfrm>
            <a:off x="489240" y="157464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5"/>
          <p:cNvSpPr/>
          <p:nvPr/>
        </p:nvSpPr>
        <p:spPr>
          <a:xfrm>
            <a:off x="522000" y="165168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92" name="CustomShape 26"/>
          <p:cNvSpPr/>
          <p:nvPr/>
        </p:nvSpPr>
        <p:spPr>
          <a:xfrm>
            <a:off x="489240" y="20919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7"/>
          <p:cNvSpPr/>
          <p:nvPr/>
        </p:nvSpPr>
        <p:spPr>
          <a:xfrm>
            <a:off x="522000" y="21690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94" name="CustomShape 28"/>
          <p:cNvSpPr/>
          <p:nvPr/>
        </p:nvSpPr>
        <p:spPr>
          <a:xfrm>
            <a:off x="489240" y="260892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9"/>
          <p:cNvSpPr/>
          <p:nvPr/>
        </p:nvSpPr>
        <p:spPr>
          <a:xfrm>
            <a:off x="522000" y="26859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96" name="CustomShape 30"/>
          <p:cNvSpPr/>
          <p:nvPr/>
        </p:nvSpPr>
        <p:spPr>
          <a:xfrm>
            <a:off x="489240" y="31258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1"/>
          <p:cNvSpPr/>
          <p:nvPr/>
        </p:nvSpPr>
        <p:spPr>
          <a:xfrm>
            <a:off x="522000" y="32029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98" name="CustomShape 32"/>
          <p:cNvSpPr/>
          <p:nvPr/>
        </p:nvSpPr>
        <p:spPr>
          <a:xfrm>
            <a:off x="489240" y="364320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3"/>
          <p:cNvSpPr/>
          <p:nvPr/>
        </p:nvSpPr>
        <p:spPr>
          <a:xfrm>
            <a:off x="522000" y="372024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00" name="CustomShape 34"/>
          <p:cNvSpPr/>
          <p:nvPr/>
        </p:nvSpPr>
        <p:spPr>
          <a:xfrm>
            <a:off x="489240" y="41601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5"/>
          <p:cNvSpPr/>
          <p:nvPr/>
        </p:nvSpPr>
        <p:spPr>
          <a:xfrm>
            <a:off x="522000" y="42372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02" name="CustomShape 36"/>
          <p:cNvSpPr/>
          <p:nvPr/>
        </p:nvSpPr>
        <p:spPr>
          <a:xfrm>
            <a:off x="3892320" y="27720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03" name="CustomShape 37"/>
          <p:cNvSpPr/>
          <p:nvPr/>
        </p:nvSpPr>
        <p:spPr>
          <a:xfrm>
            <a:off x="4871880" y="194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04" name="CustomShape 38"/>
          <p:cNvSpPr/>
          <p:nvPr/>
        </p:nvSpPr>
        <p:spPr>
          <a:xfrm>
            <a:off x="4822920" y="222444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05" name="CustomShape 39"/>
          <p:cNvSpPr/>
          <p:nvPr/>
        </p:nvSpPr>
        <p:spPr>
          <a:xfrm>
            <a:off x="4871880" y="2489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06" name="CustomShape 40"/>
          <p:cNvSpPr/>
          <p:nvPr/>
        </p:nvSpPr>
        <p:spPr>
          <a:xfrm>
            <a:off x="932040" y="7617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1"/>
          <p:cNvSpPr/>
          <p:nvPr/>
        </p:nvSpPr>
        <p:spPr>
          <a:xfrm rot="10800000">
            <a:off x="1472400" y="4381560"/>
            <a:ext cx="360" cy="3620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2"/>
          <p:cNvSpPr/>
          <p:nvPr/>
        </p:nvSpPr>
        <p:spPr>
          <a:xfrm>
            <a:off x="928440" y="4381560"/>
            <a:ext cx="543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3"/>
          <p:cNvSpPr/>
          <p:nvPr/>
        </p:nvSpPr>
        <p:spPr>
          <a:xfrm>
            <a:off x="932040" y="12790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4"/>
          <p:cNvSpPr/>
          <p:nvPr/>
        </p:nvSpPr>
        <p:spPr>
          <a:xfrm>
            <a:off x="932040" y="17960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5"/>
          <p:cNvSpPr/>
          <p:nvPr/>
        </p:nvSpPr>
        <p:spPr>
          <a:xfrm>
            <a:off x="940320" y="23133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6"/>
          <p:cNvSpPr/>
          <p:nvPr/>
        </p:nvSpPr>
        <p:spPr>
          <a:xfrm>
            <a:off x="940320" y="28303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7"/>
          <p:cNvSpPr/>
          <p:nvPr/>
        </p:nvSpPr>
        <p:spPr>
          <a:xfrm>
            <a:off x="940320" y="33109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8"/>
          <p:cNvSpPr/>
          <p:nvPr/>
        </p:nvSpPr>
        <p:spPr>
          <a:xfrm>
            <a:off x="940320" y="38646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9"/>
          <p:cNvSpPr/>
          <p:nvPr/>
        </p:nvSpPr>
        <p:spPr>
          <a:xfrm>
            <a:off x="2651760" y="79200"/>
            <a:ext cx="37486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2: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Device Drivers and CLI</a:t>
            </a:r>
            <a:endParaRPr/>
          </a:p>
        </p:txBody>
      </p:sp>
      <p:sp>
        <p:nvSpPr>
          <p:cNvPr id="216" name="CustomShape 50"/>
          <p:cNvSpPr/>
          <p:nvPr/>
        </p:nvSpPr>
        <p:spPr>
          <a:xfrm>
            <a:off x="1478160" y="2571840"/>
            <a:ext cx="1719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1"/>
          <p:cNvSpPr/>
          <p:nvPr/>
        </p:nvSpPr>
        <p:spPr>
          <a:xfrm>
            <a:off x="7606440" y="201996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2"/>
          <p:cNvSpPr/>
          <p:nvPr/>
        </p:nvSpPr>
        <p:spPr>
          <a:xfrm>
            <a:off x="7606440" y="578880"/>
            <a:ext cx="1187280" cy="117972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3"/>
          <p:cNvSpPr/>
          <p:nvPr/>
        </p:nvSpPr>
        <p:spPr>
          <a:xfrm>
            <a:off x="7666560" y="100728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20" name="CustomShape 54"/>
          <p:cNvSpPr/>
          <p:nvPr/>
        </p:nvSpPr>
        <p:spPr>
          <a:xfrm>
            <a:off x="7606440" y="3384000"/>
            <a:ext cx="1187280" cy="117972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5"/>
          <p:cNvSpPr/>
          <p:nvPr/>
        </p:nvSpPr>
        <p:spPr>
          <a:xfrm>
            <a:off x="7666560" y="381204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22" name="CustomShape 56"/>
          <p:cNvSpPr/>
          <p:nvPr/>
        </p:nvSpPr>
        <p:spPr>
          <a:xfrm>
            <a:off x="7065720" y="11692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7"/>
          <p:cNvSpPr/>
          <p:nvPr/>
        </p:nvSpPr>
        <p:spPr>
          <a:xfrm>
            <a:off x="5946120" y="2571840"/>
            <a:ext cx="1643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8"/>
          <p:cNvSpPr/>
          <p:nvPr/>
        </p:nvSpPr>
        <p:spPr>
          <a:xfrm>
            <a:off x="7049520" y="39816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9"/>
          <p:cNvSpPr/>
          <p:nvPr/>
        </p:nvSpPr>
        <p:spPr>
          <a:xfrm rot="10800000">
            <a:off x="7058880" y="3999240"/>
            <a:ext cx="360" cy="28130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0"/>
          <p:cNvSpPr/>
          <p:nvPr/>
        </p:nvSpPr>
        <p:spPr>
          <a:xfrm>
            <a:off x="7666560" y="21826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27" name="CustomShape 61"/>
          <p:cNvSpPr/>
          <p:nvPr/>
        </p:nvSpPr>
        <p:spPr>
          <a:xfrm>
            <a:off x="1745280" y="3125880"/>
            <a:ext cx="1187280" cy="117972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2"/>
          <p:cNvSpPr/>
          <p:nvPr/>
        </p:nvSpPr>
        <p:spPr>
          <a:xfrm>
            <a:off x="1805400" y="355428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29" name="CustomShape 63"/>
          <p:cNvSpPr/>
          <p:nvPr/>
        </p:nvSpPr>
        <p:spPr>
          <a:xfrm rot="10800000">
            <a:off x="2339280" y="3117960"/>
            <a:ext cx="360" cy="5461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4"/>
          <p:cNvSpPr/>
          <p:nvPr/>
        </p:nvSpPr>
        <p:spPr>
          <a:xfrm>
            <a:off x="4871880" y="2764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31" name="CustomShape 65"/>
          <p:cNvSpPr/>
          <p:nvPr/>
        </p:nvSpPr>
        <p:spPr>
          <a:xfrm>
            <a:off x="180540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32" name="CustomShape 66"/>
          <p:cNvSpPr/>
          <p:nvPr/>
        </p:nvSpPr>
        <p:spPr>
          <a:xfrm>
            <a:off x="596844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1760" y="142200"/>
            <a:ext cx="85197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latin typeface="Arial"/>
              </a:rPr>
              <a:t>CLI Code Example From Bash.js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74320" y="446760"/>
            <a:ext cx="8137800" cy="41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latin typeface="Georgia"/>
              </a:rPr>
              <a:t>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</a:rPr>
              <a:t>case "copy"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: //copy is finished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var sourcePath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var destinationPath = convertToAbsolute(command[2]);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</a:rPr>
              <a:t>os._internals.ps.copyProcessTableEntryToPCB('copy', null, [sourcePath, destinationPath]);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//os.ps.register('copy',os.bin.copy(command[1],command[2]));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stdout.appendToBuffer('Copying' + command[1] + ' to destination ' + 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case "rm":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var 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os._internals.ps.copyProcessTableEntryToPCB('remove', null, [path]);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stdout.appendToBuffer("removing " +command[1]);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</a:rPr>
              <a:t>case "vectorcalculator":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</a:rPr>
              <a:t>os._internals.ps.copyProcessTableEntryToPCB('vectorcalculator');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//os.ps.register('vectorcalculator', os.bin.vectorcalculator);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stdout.appendToBuffer('Running VectorCalculator.js');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case "countchars":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os.internals.ps.copyProcessTableEntryToPCB('countchars');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stdout.appendToBuffer('Running CountChars.js');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break;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197880" y="1197720"/>
            <a:ext cx="2747520" cy="2747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4233960" y="617400"/>
            <a:ext cx="67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3775680" y="1931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3775680" y="2204640"/>
            <a:ext cx="272880" cy="27288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3775680" y="2478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3775680" y="2751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"/>
          <p:cNvSpPr/>
          <p:nvPr/>
        </p:nvSpPr>
        <p:spPr>
          <a:xfrm>
            <a:off x="3775680" y="3021480"/>
            <a:ext cx="272880" cy="28836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8"/>
          <p:cNvSpPr/>
          <p:nvPr/>
        </p:nvSpPr>
        <p:spPr>
          <a:xfrm>
            <a:off x="3775680" y="3310920"/>
            <a:ext cx="272880" cy="28836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9"/>
          <p:cNvSpPr/>
          <p:nvPr/>
        </p:nvSpPr>
        <p:spPr>
          <a:xfrm>
            <a:off x="4435200" y="1947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0"/>
          <p:cNvSpPr/>
          <p:nvPr/>
        </p:nvSpPr>
        <p:spPr>
          <a:xfrm>
            <a:off x="4435200" y="2220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1"/>
          <p:cNvSpPr/>
          <p:nvPr/>
        </p:nvSpPr>
        <p:spPr>
          <a:xfrm>
            <a:off x="4435200" y="2494440"/>
            <a:ext cx="272880" cy="27288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4435200" y="2768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>
            <a:off x="4435200" y="3038040"/>
            <a:ext cx="272880" cy="28836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4"/>
          <p:cNvSpPr/>
          <p:nvPr/>
        </p:nvSpPr>
        <p:spPr>
          <a:xfrm>
            <a:off x="4435200" y="33271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5"/>
          <p:cNvSpPr/>
          <p:nvPr/>
        </p:nvSpPr>
        <p:spPr>
          <a:xfrm>
            <a:off x="3452760" y="1473120"/>
            <a:ext cx="9190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250" name="CustomShape 16"/>
          <p:cNvSpPr/>
          <p:nvPr/>
        </p:nvSpPr>
        <p:spPr>
          <a:xfrm>
            <a:off x="4350600" y="1541880"/>
            <a:ext cx="4420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251" name="CustomShape 17"/>
          <p:cNvSpPr/>
          <p:nvPr/>
        </p:nvSpPr>
        <p:spPr>
          <a:xfrm>
            <a:off x="3740040" y="194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52" name="CustomShape 18"/>
          <p:cNvSpPr/>
          <p:nvPr/>
        </p:nvSpPr>
        <p:spPr>
          <a:xfrm>
            <a:off x="3670560" y="221904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253" name="CustomShape 19"/>
          <p:cNvSpPr/>
          <p:nvPr/>
        </p:nvSpPr>
        <p:spPr>
          <a:xfrm>
            <a:off x="3740040" y="248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54" name="CustomShape 20"/>
          <p:cNvSpPr/>
          <p:nvPr/>
        </p:nvSpPr>
        <p:spPr>
          <a:xfrm>
            <a:off x="968400" y="540360"/>
            <a:ext cx="442080" cy="44208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1"/>
          <p:cNvSpPr/>
          <p:nvPr/>
        </p:nvSpPr>
        <p:spPr>
          <a:xfrm>
            <a:off x="1001160" y="6177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256" name="CustomShape 22"/>
          <p:cNvSpPr/>
          <p:nvPr/>
        </p:nvSpPr>
        <p:spPr>
          <a:xfrm>
            <a:off x="968400" y="10576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3"/>
          <p:cNvSpPr/>
          <p:nvPr/>
        </p:nvSpPr>
        <p:spPr>
          <a:xfrm>
            <a:off x="1001160" y="11347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258" name="CustomShape 24"/>
          <p:cNvSpPr/>
          <p:nvPr/>
        </p:nvSpPr>
        <p:spPr>
          <a:xfrm>
            <a:off x="968400" y="157464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5"/>
          <p:cNvSpPr/>
          <p:nvPr/>
        </p:nvSpPr>
        <p:spPr>
          <a:xfrm>
            <a:off x="1001160" y="165168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60" name="CustomShape 26"/>
          <p:cNvSpPr/>
          <p:nvPr/>
        </p:nvSpPr>
        <p:spPr>
          <a:xfrm>
            <a:off x="968400" y="20919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7"/>
          <p:cNvSpPr/>
          <p:nvPr/>
        </p:nvSpPr>
        <p:spPr>
          <a:xfrm>
            <a:off x="1001160" y="21690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62" name="CustomShape 28"/>
          <p:cNvSpPr/>
          <p:nvPr/>
        </p:nvSpPr>
        <p:spPr>
          <a:xfrm>
            <a:off x="968400" y="260892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9"/>
          <p:cNvSpPr/>
          <p:nvPr/>
        </p:nvSpPr>
        <p:spPr>
          <a:xfrm>
            <a:off x="1001160" y="26859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64" name="CustomShape 30"/>
          <p:cNvSpPr/>
          <p:nvPr/>
        </p:nvSpPr>
        <p:spPr>
          <a:xfrm>
            <a:off x="968400" y="3125880"/>
            <a:ext cx="442080" cy="44208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1"/>
          <p:cNvSpPr/>
          <p:nvPr/>
        </p:nvSpPr>
        <p:spPr>
          <a:xfrm>
            <a:off x="1001160" y="32029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66" name="CustomShape 32"/>
          <p:cNvSpPr/>
          <p:nvPr/>
        </p:nvSpPr>
        <p:spPr>
          <a:xfrm>
            <a:off x="968400" y="364320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3"/>
          <p:cNvSpPr/>
          <p:nvPr/>
        </p:nvSpPr>
        <p:spPr>
          <a:xfrm>
            <a:off x="1001160" y="372024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68" name="CustomShape 34"/>
          <p:cNvSpPr/>
          <p:nvPr/>
        </p:nvSpPr>
        <p:spPr>
          <a:xfrm>
            <a:off x="968400" y="41601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5"/>
          <p:cNvSpPr/>
          <p:nvPr/>
        </p:nvSpPr>
        <p:spPr>
          <a:xfrm>
            <a:off x="1001160" y="42372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70" name="CustomShape 36"/>
          <p:cNvSpPr/>
          <p:nvPr/>
        </p:nvSpPr>
        <p:spPr>
          <a:xfrm>
            <a:off x="3740040" y="27720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71" name="CustomShape 37"/>
          <p:cNvSpPr/>
          <p:nvPr/>
        </p:nvSpPr>
        <p:spPr>
          <a:xfrm>
            <a:off x="4399200" y="19652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72" name="CustomShape 38"/>
          <p:cNvSpPr/>
          <p:nvPr/>
        </p:nvSpPr>
        <p:spPr>
          <a:xfrm>
            <a:off x="4350600" y="224064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73" name="CustomShape 39"/>
          <p:cNvSpPr/>
          <p:nvPr/>
        </p:nvSpPr>
        <p:spPr>
          <a:xfrm>
            <a:off x="3267720" y="187200"/>
            <a:ext cx="26812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4: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 Synchronization</a:t>
            </a:r>
            <a:endParaRPr/>
          </a:p>
        </p:txBody>
      </p:sp>
      <p:sp>
        <p:nvSpPr>
          <p:cNvPr id="274" name="CustomShape 40"/>
          <p:cNvSpPr/>
          <p:nvPr/>
        </p:nvSpPr>
        <p:spPr>
          <a:xfrm>
            <a:off x="7606440" y="201996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1"/>
          <p:cNvSpPr/>
          <p:nvPr/>
        </p:nvSpPr>
        <p:spPr>
          <a:xfrm>
            <a:off x="7606440" y="57888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2"/>
          <p:cNvSpPr/>
          <p:nvPr/>
        </p:nvSpPr>
        <p:spPr>
          <a:xfrm>
            <a:off x="7666560" y="100728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77" name="CustomShape 43"/>
          <p:cNvSpPr/>
          <p:nvPr/>
        </p:nvSpPr>
        <p:spPr>
          <a:xfrm>
            <a:off x="7606440" y="338400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4"/>
          <p:cNvSpPr/>
          <p:nvPr/>
        </p:nvSpPr>
        <p:spPr>
          <a:xfrm>
            <a:off x="7666560" y="381204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79" name="CustomShape 45"/>
          <p:cNvSpPr/>
          <p:nvPr/>
        </p:nvSpPr>
        <p:spPr>
          <a:xfrm>
            <a:off x="7066440" y="11689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6"/>
          <p:cNvSpPr/>
          <p:nvPr/>
        </p:nvSpPr>
        <p:spPr>
          <a:xfrm>
            <a:off x="5946840" y="2571480"/>
            <a:ext cx="1643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7"/>
          <p:cNvSpPr/>
          <p:nvPr/>
        </p:nvSpPr>
        <p:spPr>
          <a:xfrm>
            <a:off x="7049520" y="39812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8"/>
          <p:cNvSpPr/>
          <p:nvPr/>
        </p:nvSpPr>
        <p:spPr>
          <a:xfrm rot="10800000">
            <a:off x="7066800" y="3981240"/>
            <a:ext cx="360" cy="28130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9"/>
          <p:cNvSpPr/>
          <p:nvPr/>
        </p:nvSpPr>
        <p:spPr>
          <a:xfrm>
            <a:off x="7666560" y="21826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84" name="CustomShape 50"/>
          <p:cNvSpPr/>
          <p:nvPr/>
        </p:nvSpPr>
        <p:spPr>
          <a:xfrm>
            <a:off x="2016360" y="311868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1"/>
          <p:cNvSpPr/>
          <p:nvPr/>
        </p:nvSpPr>
        <p:spPr>
          <a:xfrm>
            <a:off x="2076480" y="354672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86" name="CustomShape 52"/>
          <p:cNvSpPr/>
          <p:nvPr/>
        </p:nvSpPr>
        <p:spPr>
          <a:xfrm>
            <a:off x="1411200" y="7614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3"/>
          <p:cNvSpPr/>
          <p:nvPr/>
        </p:nvSpPr>
        <p:spPr>
          <a:xfrm>
            <a:off x="1407960" y="4381200"/>
            <a:ext cx="543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4"/>
          <p:cNvSpPr/>
          <p:nvPr/>
        </p:nvSpPr>
        <p:spPr>
          <a:xfrm>
            <a:off x="1411200" y="12787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5"/>
          <p:cNvSpPr/>
          <p:nvPr/>
        </p:nvSpPr>
        <p:spPr>
          <a:xfrm>
            <a:off x="1419840" y="23130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6"/>
          <p:cNvSpPr/>
          <p:nvPr/>
        </p:nvSpPr>
        <p:spPr>
          <a:xfrm rot="10800000">
            <a:off x="1948680" y="4381200"/>
            <a:ext cx="360" cy="3620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7"/>
          <p:cNvSpPr/>
          <p:nvPr/>
        </p:nvSpPr>
        <p:spPr>
          <a:xfrm>
            <a:off x="1414440" y="17956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8"/>
          <p:cNvSpPr/>
          <p:nvPr/>
        </p:nvSpPr>
        <p:spPr>
          <a:xfrm>
            <a:off x="1423080" y="28299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9"/>
          <p:cNvSpPr/>
          <p:nvPr/>
        </p:nvSpPr>
        <p:spPr>
          <a:xfrm>
            <a:off x="1423080" y="33105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0"/>
          <p:cNvSpPr/>
          <p:nvPr/>
        </p:nvSpPr>
        <p:spPr>
          <a:xfrm>
            <a:off x="1423080" y="38642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1"/>
          <p:cNvSpPr/>
          <p:nvPr/>
        </p:nvSpPr>
        <p:spPr>
          <a:xfrm>
            <a:off x="1963440" y="2571480"/>
            <a:ext cx="12369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2"/>
          <p:cNvSpPr/>
          <p:nvPr/>
        </p:nvSpPr>
        <p:spPr>
          <a:xfrm rot="10800000">
            <a:off x="2614320" y="3117600"/>
            <a:ext cx="360" cy="5461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3"/>
          <p:cNvSpPr/>
          <p:nvPr/>
        </p:nvSpPr>
        <p:spPr>
          <a:xfrm>
            <a:off x="4399200" y="27806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98" name="CustomShape 64"/>
          <p:cNvSpPr/>
          <p:nvPr/>
        </p:nvSpPr>
        <p:spPr>
          <a:xfrm>
            <a:off x="200016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99" name="CustomShape 65"/>
          <p:cNvSpPr/>
          <p:nvPr/>
        </p:nvSpPr>
        <p:spPr>
          <a:xfrm>
            <a:off x="596844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300" name="CustomShape 66"/>
          <p:cNvSpPr/>
          <p:nvPr/>
        </p:nvSpPr>
        <p:spPr>
          <a:xfrm>
            <a:off x="5040000" y="1940040"/>
            <a:ext cx="272880" cy="27288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7"/>
          <p:cNvSpPr/>
          <p:nvPr/>
        </p:nvSpPr>
        <p:spPr>
          <a:xfrm>
            <a:off x="5040000" y="2213640"/>
            <a:ext cx="272880" cy="272880"/>
          </a:xfrm>
          <a:prstGeom prst="rect">
            <a:avLst/>
          </a:prstGeom>
          <a:solidFill>
            <a:srgbClr val="ff33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8"/>
          <p:cNvSpPr/>
          <p:nvPr/>
        </p:nvSpPr>
        <p:spPr>
          <a:xfrm>
            <a:off x="5040000" y="2487240"/>
            <a:ext cx="272880" cy="272880"/>
          </a:xfrm>
          <a:prstGeom prst="rect">
            <a:avLst/>
          </a:prstGeom>
          <a:solidFill>
            <a:srgbClr val="33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69"/>
          <p:cNvSpPr/>
          <p:nvPr/>
        </p:nvSpPr>
        <p:spPr>
          <a:xfrm>
            <a:off x="5040000" y="2760840"/>
            <a:ext cx="272880" cy="27288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0"/>
          <p:cNvSpPr/>
          <p:nvPr/>
        </p:nvSpPr>
        <p:spPr>
          <a:xfrm>
            <a:off x="5040000" y="3030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1"/>
          <p:cNvSpPr/>
          <p:nvPr/>
        </p:nvSpPr>
        <p:spPr>
          <a:xfrm>
            <a:off x="5040000" y="3319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72"/>
          <p:cNvSpPr/>
          <p:nvPr/>
        </p:nvSpPr>
        <p:spPr>
          <a:xfrm>
            <a:off x="4819320" y="1534320"/>
            <a:ext cx="7678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07" name="CustomShape 73"/>
          <p:cNvSpPr/>
          <p:nvPr/>
        </p:nvSpPr>
        <p:spPr>
          <a:xfrm>
            <a:off x="5004000" y="1958040"/>
            <a:ext cx="3765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08" name="CustomShape 74"/>
          <p:cNvSpPr/>
          <p:nvPr/>
        </p:nvSpPr>
        <p:spPr>
          <a:xfrm>
            <a:off x="4955400" y="223344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09" name="CustomShape 75"/>
          <p:cNvSpPr/>
          <p:nvPr/>
        </p:nvSpPr>
        <p:spPr>
          <a:xfrm>
            <a:off x="5004000" y="2498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10" name="CustomShape 76"/>
          <p:cNvSpPr/>
          <p:nvPr/>
        </p:nvSpPr>
        <p:spPr>
          <a:xfrm>
            <a:off x="5004000" y="2773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11" name="CustomShape 77"/>
          <p:cNvSpPr/>
          <p:nvPr/>
        </p:nvSpPr>
        <p:spPr>
          <a:xfrm>
            <a:off x="3670560" y="304560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312" name="CustomShape 78"/>
          <p:cNvSpPr/>
          <p:nvPr/>
        </p:nvSpPr>
        <p:spPr>
          <a:xfrm>
            <a:off x="3670560" y="332532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313" name="CustomShape 79"/>
          <p:cNvSpPr/>
          <p:nvPr/>
        </p:nvSpPr>
        <p:spPr>
          <a:xfrm>
            <a:off x="4320360" y="250884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314" name="CustomShape 80"/>
          <p:cNvSpPr/>
          <p:nvPr/>
        </p:nvSpPr>
        <p:spPr>
          <a:xfrm>
            <a:off x="4338720" y="305388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315" name="CustomShape 81"/>
          <p:cNvSpPr/>
          <p:nvPr/>
        </p:nvSpPr>
        <p:spPr>
          <a:xfrm rot="10800000">
            <a:off x="968400" y="885960"/>
            <a:ext cx="41436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2"/>
          <p:cNvSpPr/>
          <p:nvPr/>
        </p:nvSpPr>
        <p:spPr>
          <a:xfrm rot="10800000">
            <a:off x="957600" y="1395000"/>
            <a:ext cx="41436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3"/>
          <p:cNvSpPr/>
          <p:nvPr/>
        </p:nvSpPr>
        <p:spPr>
          <a:xfrm>
            <a:off x="560160" y="885600"/>
            <a:ext cx="360" cy="2991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4"/>
          <p:cNvSpPr/>
          <p:nvPr/>
        </p:nvSpPr>
        <p:spPr>
          <a:xfrm>
            <a:off x="543240" y="1395000"/>
            <a:ext cx="360" cy="2991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5"/>
          <p:cNvSpPr/>
          <p:nvPr/>
        </p:nvSpPr>
        <p:spPr>
          <a:xfrm>
            <a:off x="566640" y="1198440"/>
            <a:ext cx="39276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6"/>
          <p:cNvSpPr/>
          <p:nvPr/>
        </p:nvSpPr>
        <p:spPr>
          <a:xfrm>
            <a:off x="543240" y="1703880"/>
            <a:ext cx="39276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87"/>
          <p:cNvSpPr/>
          <p:nvPr/>
        </p:nvSpPr>
        <p:spPr>
          <a:xfrm>
            <a:off x="158760" y="426600"/>
            <a:ext cx="7678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114800" y="12960"/>
            <a:ext cx="855756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latin typeface="Arial"/>
              </a:rPr>
              <a:t>Thread and Semaphore Example from StatsCalc.js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241200" y="-39240"/>
            <a:ext cx="7826040" cy="50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latin typeface="Georgia"/>
              </a:rPr>
              <a:t>	</a:t>
            </a:r>
            <a:r>
              <a:rPr lang="en-US" sz="1000" strike="noStrike">
                <a:latin typeface="Georgia"/>
              </a:rPr>
              <a:t>var threadsDoneCalc = 0;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</a:rPr>
              <a:t>for (var i = 0; i &lt; 5; i++){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(function(i)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</a:rPr>
              <a:t>    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</a:rPr>
              <a:t>os.ps.createThread(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</a:rPr>
              <a:t>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console.log("thread " + i + " created");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os.ps.pthread_semaphore_lock(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console.log("thread " + i + " 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for (var j = 0; j &lt; stats.range; j++){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if (i &lt; 4 || j &lt; stats.n%stats.range){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//console.log("counting pos " + ((i*stats.range)+j) + ": " + stats.samples[(i*stats.range)+j]);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stats.sum += stats.samples[(i*stats.range)+j];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threadsDoneCalc++;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os.ps.pthread_semaphore_unlock(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function(){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console.log("Thread " + i + " unlock");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stats.mean = stats.sum/stats.n;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</a:rPr>
              <a:t>stats.print();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</a:rPr>
              <a:t>                                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</a:rPr>
              <a:t>callback(null, stats, threadsDoneCalc,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threadsDone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})(i)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},</a:t>
            </a:r>
            <a:endParaRPr/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197880" y="1197720"/>
            <a:ext cx="2747520" cy="2747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4233960" y="617400"/>
            <a:ext cx="67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3775680" y="1931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3775680" y="22046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3775680" y="2478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3775680" y="2751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3775680" y="3021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3775680" y="3310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9"/>
          <p:cNvSpPr/>
          <p:nvPr/>
        </p:nvSpPr>
        <p:spPr>
          <a:xfrm>
            <a:off x="4435200" y="1947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4435200" y="2220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>
            <a:off x="4435200" y="24944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>
            <a:off x="4435200" y="2768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4435200" y="303804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>
            <a:off x="4435200" y="33271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3452760" y="1473120"/>
            <a:ext cx="9190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339" name="CustomShape 16"/>
          <p:cNvSpPr/>
          <p:nvPr/>
        </p:nvSpPr>
        <p:spPr>
          <a:xfrm>
            <a:off x="4350600" y="1541880"/>
            <a:ext cx="4420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340" name="CustomShape 17"/>
          <p:cNvSpPr/>
          <p:nvPr/>
        </p:nvSpPr>
        <p:spPr>
          <a:xfrm>
            <a:off x="3740040" y="194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41" name="CustomShape 18"/>
          <p:cNvSpPr/>
          <p:nvPr/>
        </p:nvSpPr>
        <p:spPr>
          <a:xfrm>
            <a:off x="3670560" y="221904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342" name="CustomShape 19"/>
          <p:cNvSpPr/>
          <p:nvPr/>
        </p:nvSpPr>
        <p:spPr>
          <a:xfrm>
            <a:off x="3740040" y="2485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43" name="CustomShape 20"/>
          <p:cNvSpPr/>
          <p:nvPr/>
        </p:nvSpPr>
        <p:spPr>
          <a:xfrm>
            <a:off x="968400" y="5403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1"/>
          <p:cNvSpPr/>
          <p:nvPr/>
        </p:nvSpPr>
        <p:spPr>
          <a:xfrm>
            <a:off x="1001160" y="6177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345" name="CustomShape 22"/>
          <p:cNvSpPr/>
          <p:nvPr/>
        </p:nvSpPr>
        <p:spPr>
          <a:xfrm>
            <a:off x="968400" y="10576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3"/>
          <p:cNvSpPr/>
          <p:nvPr/>
        </p:nvSpPr>
        <p:spPr>
          <a:xfrm>
            <a:off x="1001160" y="11347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347" name="CustomShape 24"/>
          <p:cNvSpPr/>
          <p:nvPr/>
        </p:nvSpPr>
        <p:spPr>
          <a:xfrm>
            <a:off x="968400" y="157464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5"/>
          <p:cNvSpPr/>
          <p:nvPr/>
        </p:nvSpPr>
        <p:spPr>
          <a:xfrm>
            <a:off x="1001160" y="165168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49" name="CustomShape 26"/>
          <p:cNvSpPr/>
          <p:nvPr/>
        </p:nvSpPr>
        <p:spPr>
          <a:xfrm>
            <a:off x="968400" y="20919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7"/>
          <p:cNvSpPr/>
          <p:nvPr/>
        </p:nvSpPr>
        <p:spPr>
          <a:xfrm>
            <a:off x="1001160" y="21690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51" name="CustomShape 28"/>
          <p:cNvSpPr/>
          <p:nvPr/>
        </p:nvSpPr>
        <p:spPr>
          <a:xfrm>
            <a:off x="968400" y="260892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9"/>
          <p:cNvSpPr/>
          <p:nvPr/>
        </p:nvSpPr>
        <p:spPr>
          <a:xfrm>
            <a:off x="1001160" y="26859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53" name="CustomShape 30"/>
          <p:cNvSpPr/>
          <p:nvPr/>
        </p:nvSpPr>
        <p:spPr>
          <a:xfrm>
            <a:off x="968400" y="31258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1"/>
          <p:cNvSpPr/>
          <p:nvPr/>
        </p:nvSpPr>
        <p:spPr>
          <a:xfrm>
            <a:off x="1001160" y="32029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355" name="CustomShape 32"/>
          <p:cNvSpPr/>
          <p:nvPr/>
        </p:nvSpPr>
        <p:spPr>
          <a:xfrm>
            <a:off x="968400" y="364320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3"/>
          <p:cNvSpPr/>
          <p:nvPr/>
        </p:nvSpPr>
        <p:spPr>
          <a:xfrm>
            <a:off x="1001160" y="372024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57" name="CustomShape 34"/>
          <p:cNvSpPr/>
          <p:nvPr/>
        </p:nvSpPr>
        <p:spPr>
          <a:xfrm>
            <a:off x="968400" y="41601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5"/>
          <p:cNvSpPr/>
          <p:nvPr/>
        </p:nvSpPr>
        <p:spPr>
          <a:xfrm>
            <a:off x="1001160" y="42372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59" name="CustomShape 36"/>
          <p:cNvSpPr/>
          <p:nvPr/>
        </p:nvSpPr>
        <p:spPr>
          <a:xfrm>
            <a:off x="3740040" y="27720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60" name="CustomShape 37"/>
          <p:cNvSpPr/>
          <p:nvPr/>
        </p:nvSpPr>
        <p:spPr>
          <a:xfrm>
            <a:off x="4399200" y="19652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61" name="CustomShape 38"/>
          <p:cNvSpPr/>
          <p:nvPr/>
        </p:nvSpPr>
        <p:spPr>
          <a:xfrm>
            <a:off x="4350600" y="224064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62" name="CustomShape 39"/>
          <p:cNvSpPr/>
          <p:nvPr/>
        </p:nvSpPr>
        <p:spPr>
          <a:xfrm>
            <a:off x="1411200" y="7617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0"/>
          <p:cNvSpPr/>
          <p:nvPr/>
        </p:nvSpPr>
        <p:spPr>
          <a:xfrm rot="10800000">
            <a:off x="1951560" y="4381560"/>
            <a:ext cx="360" cy="3620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1"/>
          <p:cNvSpPr/>
          <p:nvPr/>
        </p:nvSpPr>
        <p:spPr>
          <a:xfrm>
            <a:off x="1407960" y="4381560"/>
            <a:ext cx="543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2"/>
          <p:cNvSpPr/>
          <p:nvPr/>
        </p:nvSpPr>
        <p:spPr>
          <a:xfrm>
            <a:off x="1411200" y="12790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3"/>
          <p:cNvSpPr/>
          <p:nvPr/>
        </p:nvSpPr>
        <p:spPr>
          <a:xfrm>
            <a:off x="1411200" y="17960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4"/>
          <p:cNvSpPr/>
          <p:nvPr/>
        </p:nvSpPr>
        <p:spPr>
          <a:xfrm>
            <a:off x="1419840" y="23133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5"/>
          <p:cNvSpPr/>
          <p:nvPr/>
        </p:nvSpPr>
        <p:spPr>
          <a:xfrm>
            <a:off x="1419840" y="28303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6"/>
          <p:cNvSpPr/>
          <p:nvPr/>
        </p:nvSpPr>
        <p:spPr>
          <a:xfrm>
            <a:off x="1419840" y="33109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7"/>
          <p:cNvSpPr/>
          <p:nvPr/>
        </p:nvSpPr>
        <p:spPr>
          <a:xfrm>
            <a:off x="1419840" y="38646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8"/>
          <p:cNvSpPr/>
          <p:nvPr/>
        </p:nvSpPr>
        <p:spPr>
          <a:xfrm>
            <a:off x="2834640" y="79200"/>
            <a:ext cx="40230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5: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Storage and Filesystems</a:t>
            </a:r>
            <a:endParaRPr/>
          </a:p>
        </p:txBody>
      </p:sp>
      <p:sp>
        <p:nvSpPr>
          <p:cNvPr id="372" name="CustomShape 49"/>
          <p:cNvSpPr/>
          <p:nvPr/>
        </p:nvSpPr>
        <p:spPr>
          <a:xfrm>
            <a:off x="1960200" y="2571840"/>
            <a:ext cx="12369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0"/>
          <p:cNvSpPr/>
          <p:nvPr/>
        </p:nvSpPr>
        <p:spPr>
          <a:xfrm>
            <a:off x="6774840" y="2061360"/>
            <a:ext cx="1041480" cy="1035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1"/>
          <p:cNvSpPr/>
          <p:nvPr/>
        </p:nvSpPr>
        <p:spPr>
          <a:xfrm>
            <a:off x="7139520" y="58644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2"/>
          <p:cNvSpPr/>
          <p:nvPr/>
        </p:nvSpPr>
        <p:spPr>
          <a:xfrm>
            <a:off x="7199640" y="101448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376" name="CustomShape 53"/>
          <p:cNvSpPr/>
          <p:nvPr/>
        </p:nvSpPr>
        <p:spPr>
          <a:xfrm>
            <a:off x="7139520" y="339120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4"/>
          <p:cNvSpPr/>
          <p:nvPr/>
        </p:nvSpPr>
        <p:spPr>
          <a:xfrm>
            <a:off x="7199640" y="381924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378" name="CustomShape 55"/>
          <p:cNvSpPr/>
          <p:nvPr/>
        </p:nvSpPr>
        <p:spPr>
          <a:xfrm>
            <a:off x="6599160" y="11764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6"/>
          <p:cNvSpPr/>
          <p:nvPr/>
        </p:nvSpPr>
        <p:spPr>
          <a:xfrm>
            <a:off x="5946120" y="2571840"/>
            <a:ext cx="806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7"/>
          <p:cNvSpPr/>
          <p:nvPr/>
        </p:nvSpPr>
        <p:spPr>
          <a:xfrm>
            <a:off x="6582960" y="39888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8"/>
          <p:cNvSpPr/>
          <p:nvPr/>
        </p:nvSpPr>
        <p:spPr>
          <a:xfrm rot="10800000">
            <a:off x="6591960" y="3988800"/>
            <a:ext cx="360" cy="28130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9"/>
          <p:cNvSpPr/>
          <p:nvPr/>
        </p:nvSpPr>
        <p:spPr>
          <a:xfrm>
            <a:off x="6753240" y="21826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383" name="CustomShape 60"/>
          <p:cNvSpPr/>
          <p:nvPr/>
        </p:nvSpPr>
        <p:spPr>
          <a:xfrm>
            <a:off x="2016360" y="311868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1"/>
          <p:cNvSpPr/>
          <p:nvPr/>
        </p:nvSpPr>
        <p:spPr>
          <a:xfrm>
            <a:off x="2076480" y="354672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85" name="CustomShape 62"/>
          <p:cNvSpPr/>
          <p:nvPr/>
        </p:nvSpPr>
        <p:spPr>
          <a:xfrm rot="10800000">
            <a:off x="2611080" y="3119040"/>
            <a:ext cx="360" cy="5461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63"/>
          <p:cNvSpPr/>
          <p:nvPr/>
        </p:nvSpPr>
        <p:spPr>
          <a:xfrm>
            <a:off x="4399200" y="27806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87" name="CustomShape 64"/>
          <p:cNvSpPr/>
          <p:nvPr/>
        </p:nvSpPr>
        <p:spPr>
          <a:xfrm>
            <a:off x="2000160" y="231300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388" name="CustomShape 65"/>
          <p:cNvSpPr/>
          <p:nvPr/>
        </p:nvSpPr>
        <p:spPr>
          <a:xfrm>
            <a:off x="5869800" y="2313000"/>
            <a:ext cx="836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389" name="CustomShape 66"/>
          <p:cNvSpPr/>
          <p:nvPr/>
        </p:nvSpPr>
        <p:spPr>
          <a:xfrm>
            <a:off x="5040000" y="19400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7"/>
          <p:cNvSpPr/>
          <p:nvPr/>
        </p:nvSpPr>
        <p:spPr>
          <a:xfrm>
            <a:off x="5040000" y="22136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8"/>
          <p:cNvSpPr/>
          <p:nvPr/>
        </p:nvSpPr>
        <p:spPr>
          <a:xfrm>
            <a:off x="5040000" y="24872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9"/>
          <p:cNvSpPr/>
          <p:nvPr/>
        </p:nvSpPr>
        <p:spPr>
          <a:xfrm>
            <a:off x="5040000" y="276084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0"/>
          <p:cNvSpPr/>
          <p:nvPr/>
        </p:nvSpPr>
        <p:spPr>
          <a:xfrm>
            <a:off x="5040000" y="30304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71"/>
          <p:cNvSpPr/>
          <p:nvPr/>
        </p:nvSpPr>
        <p:spPr>
          <a:xfrm>
            <a:off x="5040000" y="331992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72"/>
          <p:cNvSpPr/>
          <p:nvPr/>
        </p:nvSpPr>
        <p:spPr>
          <a:xfrm>
            <a:off x="4819320" y="1534320"/>
            <a:ext cx="7678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96" name="CustomShape 73"/>
          <p:cNvSpPr/>
          <p:nvPr/>
        </p:nvSpPr>
        <p:spPr>
          <a:xfrm>
            <a:off x="5004000" y="1958040"/>
            <a:ext cx="3765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97" name="CustomShape 74"/>
          <p:cNvSpPr/>
          <p:nvPr/>
        </p:nvSpPr>
        <p:spPr>
          <a:xfrm>
            <a:off x="4955400" y="223344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98" name="CustomShape 75"/>
          <p:cNvSpPr/>
          <p:nvPr/>
        </p:nvSpPr>
        <p:spPr>
          <a:xfrm>
            <a:off x="5004000" y="24980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99" name="CustomShape 76"/>
          <p:cNvSpPr/>
          <p:nvPr/>
        </p:nvSpPr>
        <p:spPr>
          <a:xfrm>
            <a:off x="5004000" y="277344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400" name="CustomShape 77"/>
          <p:cNvSpPr/>
          <p:nvPr/>
        </p:nvSpPr>
        <p:spPr>
          <a:xfrm>
            <a:off x="3670560" y="304560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01" name="CustomShape 78"/>
          <p:cNvSpPr/>
          <p:nvPr/>
        </p:nvSpPr>
        <p:spPr>
          <a:xfrm>
            <a:off x="3670560" y="332532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02" name="CustomShape 79"/>
          <p:cNvSpPr/>
          <p:nvPr/>
        </p:nvSpPr>
        <p:spPr>
          <a:xfrm>
            <a:off x="4320360" y="250884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03" name="CustomShape 80"/>
          <p:cNvSpPr/>
          <p:nvPr/>
        </p:nvSpPr>
        <p:spPr>
          <a:xfrm>
            <a:off x="4302720" y="305388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04" name="CustomShape 81"/>
          <p:cNvSpPr/>
          <p:nvPr/>
        </p:nvSpPr>
        <p:spPr>
          <a:xfrm rot="10800000">
            <a:off x="968400" y="885960"/>
            <a:ext cx="41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82"/>
          <p:cNvSpPr/>
          <p:nvPr/>
        </p:nvSpPr>
        <p:spPr>
          <a:xfrm rot="10800000">
            <a:off x="957600" y="1395000"/>
            <a:ext cx="41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83"/>
          <p:cNvSpPr/>
          <p:nvPr/>
        </p:nvSpPr>
        <p:spPr>
          <a:xfrm>
            <a:off x="560160" y="885600"/>
            <a:ext cx="360" cy="299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4"/>
          <p:cNvSpPr/>
          <p:nvPr/>
        </p:nvSpPr>
        <p:spPr>
          <a:xfrm>
            <a:off x="543240" y="1395000"/>
            <a:ext cx="360" cy="299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5"/>
          <p:cNvSpPr/>
          <p:nvPr/>
        </p:nvSpPr>
        <p:spPr>
          <a:xfrm>
            <a:off x="566640" y="1198440"/>
            <a:ext cx="392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6"/>
          <p:cNvSpPr/>
          <p:nvPr/>
        </p:nvSpPr>
        <p:spPr>
          <a:xfrm>
            <a:off x="543240" y="1703880"/>
            <a:ext cx="392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7"/>
          <p:cNvSpPr/>
          <p:nvPr/>
        </p:nvSpPr>
        <p:spPr>
          <a:xfrm>
            <a:off x="158760" y="426600"/>
            <a:ext cx="7678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411" name="CustomShape 88"/>
          <p:cNvSpPr/>
          <p:nvPr/>
        </p:nvSpPr>
        <p:spPr>
          <a:xfrm>
            <a:off x="8105760" y="2061360"/>
            <a:ext cx="919080" cy="95976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89"/>
          <p:cNvSpPr/>
          <p:nvPr/>
        </p:nvSpPr>
        <p:spPr>
          <a:xfrm>
            <a:off x="8031600" y="21448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413" name="CustomShape 90"/>
          <p:cNvSpPr/>
          <p:nvPr/>
        </p:nvSpPr>
        <p:spPr>
          <a:xfrm>
            <a:off x="7833960" y="2571840"/>
            <a:ext cx="23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274320" y="142200"/>
            <a:ext cx="88693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latin typeface="Arial"/>
              </a:rPr>
              <a:t>Filesystem Example from os.fs.disk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311760" y="1005840"/>
            <a:ext cx="7826040" cy="28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latin typeface="Georgia"/>
              </a:rPr>
              <a:t>os._internals.fs.disk.root.home['Stats_Data.csv'] = {</a:t>
            </a:r>
            <a:endParaRPr/>
          </a:p>
          <a:p>
            <a:r>
              <a:rPr lang="en-US" sz="1000" strike="noStrike">
                <a:latin typeface="Georgia"/>
              </a:rPr>
              <a:t>        </a:t>
            </a:r>
            <a:r>
              <a:rPr lang="en-US" sz="1000" strike="noStrike">
                <a:latin typeface="Georgia"/>
              </a:rPr>
              <a:t>// the actual data</a:t>
            </a:r>
            <a:endParaRPr/>
          </a:p>
          <a:p>
            <a:r>
              <a:rPr lang="en-US" sz="1000" strike="noStrike">
                <a:latin typeface="Georgia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'1,2,3,4,5,6\n4,5,6,7,8,9\n1,2,3,4,5,6\n4,5,6,7,8,9\n1,2,3,4,5,6\n4,5,6,7,8,9\n'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'1,2,3,4,5,6\n4,5,6,7,8,9\n1,2,3,4,5,6\n4,5,6,7,8,9\n1,2,3,4,5,6\n4,5,6,7,8,9\n',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// metadata ie simulated file handle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meta: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};</a:t>
            </a:r>
            <a:endParaRPr/>
          </a:p>
          <a:p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os._internals.fs.disk.root.home['integers.csv']={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 "1,2,3,4,5,6,7,8,9,10,11,12,13,14,15,16,17,18,19,20,21,22,23,24,25,26,27,28,29,30,31,32,33,34,35,36,37",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</a:rPr>
              <a:t>meta:{}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</a:rPr>
              <a:t>};</a:t>
            </a:r>
            <a:endParaRPr/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834640" y="965880"/>
            <a:ext cx="3110760" cy="31107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"/>
          <p:cNvSpPr/>
          <p:nvPr/>
        </p:nvSpPr>
        <p:spPr>
          <a:xfrm>
            <a:off x="4233960" y="617400"/>
            <a:ext cx="670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3462120" y="20808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"/>
          <p:cNvSpPr/>
          <p:nvPr/>
        </p:nvSpPr>
        <p:spPr>
          <a:xfrm>
            <a:off x="3462120" y="23544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3462120" y="26280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6"/>
          <p:cNvSpPr/>
          <p:nvPr/>
        </p:nvSpPr>
        <p:spPr>
          <a:xfrm>
            <a:off x="3462120" y="29016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7"/>
          <p:cNvSpPr/>
          <p:nvPr/>
        </p:nvSpPr>
        <p:spPr>
          <a:xfrm>
            <a:off x="3462120" y="317124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8"/>
          <p:cNvSpPr/>
          <p:nvPr/>
        </p:nvSpPr>
        <p:spPr>
          <a:xfrm>
            <a:off x="3462120" y="34606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9"/>
          <p:cNvSpPr/>
          <p:nvPr/>
        </p:nvSpPr>
        <p:spPr>
          <a:xfrm>
            <a:off x="4185000" y="20808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0"/>
          <p:cNvSpPr/>
          <p:nvPr/>
        </p:nvSpPr>
        <p:spPr>
          <a:xfrm>
            <a:off x="4185000" y="23544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1"/>
          <p:cNvSpPr/>
          <p:nvPr/>
        </p:nvSpPr>
        <p:spPr>
          <a:xfrm>
            <a:off x="4185000" y="26280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2"/>
          <p:cNvSpPr/>
          <p:nvPr/>
        </p:nvSpPr>
        <p:spPr>
          <a:xfrm>
            <a:off x="4185000" y="29016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3"/>
          <p:cNvSpPr/>
          <p:nvPr/>
        </p:nvSpPr>
        <p:spPr>
          <a:xfrm>
            <a:off x="4185000" y="317160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4"/>
          <p:cNvSpPr/>
          <p:nvPr/>
        </p:nvSpPr>
        <p:spPr>
          <a:xfrm>
            <a:off x="4185000" y="34606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5"/>
          <p:cNvSpPr/>
          <p:nvPr/>
        </p:nvSpPr>
        <p:spPr>
          <a:xfrm>
            <a:off x="3108960" y="1584360"/>
            <a:ext cx="91908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431" name="CustomShape 16"/>
          <p:cNvSpPr/>
          <p:nvPr/>
        </p:nvSpPr>
        <p:spPr>
          <a:xfrm>
            <a:off x="4100400" y="1675440"/>
            <a:ext cx="4420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432" name="CustomShape 17"/>
          <p:cNvSpPr/>
          <p:nvPr/>
        </p:nvSpPr>
        <p:spPr>
          <a:xfrm>
            <a:off x="3426480" y="20952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33" name="CustomShape 18"/>
          <p:cNvSpPr/>
          <p:nvPr/>
        </p:nvSpPr>
        <p:spPr>
          <a:xfrm>
            <a:off x="3357000" y="236880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434" name="CustomShape 19"/>
          <p:cNvSpPr/>
          <p:nvPr/>
        </p:nvSpPr>
        <p:spPr>
          <a:xfrm>
            <a:off x="3426480" y="26352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35" name="CustomShape 20"/>
          <p:cNvSpPr/>
          <p:nvPr/>
        </p:nvSpPr>
        <p:spPr>
          <a:xfrm>
            <a:off x="968400" y="5403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1"/>
          <p:cNvSpPr/>
          <p:nvPr/>
        </p:nvSpPr>
        <p:spPr>
          <a:xfrm>
            <a:off x="1001160" y="6177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437" name="CustomShape 22"/>
          <p:cNvSpPr/>
          <p:nvPr/>
        </p:nvSpPr>
        <p:spPr>
          <a:xfrm>
            <a:off x="968400" y="10576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3"/>
          <p:cNvSpPr/>
          <p:nvPr/>
        </p:nvSpPr>
        <p:spPr>
          <a:xfrm>
            <a:off x="1001160" y="11347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439" name="CustomShape 24"/>
          <p:cNvSpPr/>
          <p:nvPr/>
        </p:nvSpPr>
        <p:spPr>
          <a:xfrm>
            <a:off x="968400" y="157464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5"/>
          <p:cNvSpPr/>
          <p:nvPr/>
        </p:nvSpPr>
        <p:spPr>
          <a:xfrm>
            <a:off x="1001160" y="165168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41" name="CustomShape 26"/>
          <p:cNvSpPr/>
          <p:nvPr/>
        </p:nvSpPr>
        <p:spPr>
          <a:xfrm>
            <a:off x="968400" y="20919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7"/>
          <p:cNvSpPr/>
          <p:nvPr/>
        </p:nvSpPr>
        <p:spPr>
          <a:xfrm>
            <a:off x="1001160" y="21690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43" name="CustomShape 28"/>
          <p:cNvSpPr/>
          <p:nvPr/>
        </p:nvSpPr>
        <p:spPr>
          <a:xfrm>
            <a:off x="968400" y="260892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9"/>
          <p:cNvSpPr/>
          <p:nvPr/>
        </p:nvSpPr>
        <p:spPr>
          <a:xfrm>
            <a:off x="1001160" y="268596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45" name="CustomShape 30"/>
          <p:cNvSpPr/>
          <p:nvPr/>
        </p:nvSpPr>
        <p:spPr>
          <a:xfrm>
            <a:off x="968400" y="312588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1"/>
          <p:cNvSpPr/>
          <p:nvPr/>
        </p:nvSpPr>
        <p:spPr>
          <a:xfrm>
            <a:off x="1001160" y="320292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447" name="CustomShape 32"/>
          <p:cNvSpPr/>
          <p:nvPr/>
        </p:nvSpPr>
        <p:spPr>
          <a:xfrm>
            <a:off x="968400" y="364320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3"/>
          <p:cNvSpPr/>
          <p:nvPr/>
        </p:nvSpPr>
        <p:spPr>
          <a:xfrm>
            <a:off x="1001160" y="372024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49" name="CustomShape 34"/>
          <p:cNvSpPr/>
          <p:nvPr/>
        </p:nvSpPr>
        <p:spPr>
          <a:xfrm>
            <a:off x="968400" y="4160160"/>
            <a:ext cx="442080" cy="442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5"/>
          <p:cNvSpPr/>
          <p:nvPr/>
        </p:nvSpPr>
        <p:spPr>
          <a:xfrm>
            <a:off x="1001160" y="4237200"/>
            <a:ext cx="376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51" name="CustomShape 36"/>
          <p:cNvSpPr/>
          <p:nvPr/>
        </p:nvSpPr>
        <p:spPr>
          <a:xfrm>
            <a:off x="3426480" y="292176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52" name="CustomShape 37"/>
          <p:cNvSpPr/>
          <p:nvPr/>
        </p:nvSpPr>
        <p:spPr>
          <a:xfrm>
            <a:off x="4149000" y="20988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53" name="CustomShape 38"/>
          <p:cNvSpPr/>
          <p:nvPr/>
        </p:nvSpPr>
        <p:spPr>
          <a:xfrm>
            <a:off x="4100400" y="237420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54" name="CustomShape 39"/>
          <p:cNvSpPr/>
          <p:nvPr/>
        </p:nvSpPr>
        <p:spPr>
          <a:xfrm>
            <a:off x="1411200" y="7617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0"/>
          <p:cNvSpPr/>
          <p:nvPr/>
        </p:nvSpPr>
        <p:spPr>
          <a:xfrm rot="10800000">
            <a:off x="1951560" y="4389840"/>
            <a:ext cx="360" cy="3620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1"/>
          <p:cNvSpPr/>
          <p:nvPr/>
        </p:nvSpPr>
        <p:spPr>
          <a:xfrm>
            <a:off x="1407960" y="4381560"/>
            <a:ext cx="5432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2"/>
          <p:cNvSpPr/>
          <p:nvPr/>
        </p:nvSpPr>
        <p:spPr>
          <a:xfrm>
            <a:off x="1411200" y="12790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3"/>
          <p:cNvSpPr/>
          <p:nvPr/>
        </p:nvSpPr>
        <p:spPr>
          <a:xfrm>
            <a:off x="1411200" y="179604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4"/>
          <p:cNvSpPr/>
          <p:nvPr/>
        </p:nvSpPr>
        <p:spPr>
          <a:xfrm>
            <a:off x="1419840" y="231336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5"/>
          <p:cNvSpPr/>
          <p:nvPr/>
        </p:nvSpPr>
        <p:spPr>
          <a:xfrm>
            <a:off x="1419840" y="28303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6"/>
          <p:cNvSpPr/>
          <p:nvPr/>
        </p:nvSpPr>
        <p:spPr>
          <a:xfrm>
            <a:off x="1419840" y="331092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7"/>
          <p:cNvSpPr/>
          <p:nvPr/>
        </p:nvSpPr>
        <p:spPr>
          <a:xfrm>
            <a:off x="1419840" y="38646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8"/>
          <p:cNvSpPr/>
          <p:nvPr/>
        </p:nvSpPr>
        <p:spPr>
          <a:xfrm>
            <a:off x="2926080" y="79200"/>
            <a:ext cx="25898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6: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Protection and Security</a:t>
            </a:r>
            <a:endParaRPr/>
          </a:p>
        </p:txBody>
      </p:sp>
      <p:sp>
        <p:nvSpPr>
          <p:cNvPr id="464" name="CustomShape 49"/>
          <p:cNvSpPr/>
          <p:nvPr/>
        </p:nvSpPr>
        <p:spPr>
          <a:xfrm>
            <a:off x="1960200" y="2571840"/>
            <a:ext cx="8744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0"/>
          <p:cNvSpPr/>
          <p:nvPr/>
        </p:nvSpPr>
        <p:spPr>
          <a:xfrm>
            <a:off x="6774840" y="2061360"/>
            <a:ext cx="1041480" cy="1035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1"/>
          <p:cNvSpPr/>
          <p:nvPr/>
        </p:nvSpPr>
        <p:spPr>
          <a:xfrm>
            <a:off x="7139520" y="58644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52"/>
          <p:cNvSpPr/>
          <p:nvPr/>
        </p:nvSpPr>
        <p:spPr>
          <a:xfrm>
            <a:off x="7199640" y="101448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468" name="CustomShape 53"/>
          <p:cNvSpPr/>
          <p:nvPr/>
        </p:nvSpPr>
        <p:spPr>
          <a:xfrm>
            <a:off x="7139520" y="3391200"/>
            <a:ext cx="1187280" cy="1179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4"/>
          <p:cNvSpPr/>
          <p:nvPr/>
        </p:nvSpPr>
        <p:spPr>
          <a:xfrm>
            <a:off x="7199640" y="381924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470" name="CustomShape 55"/>
          <p:cNvSpPr/>
          <p:nvPr/>
        </p:nvSpPr>
        <p:spPr>
          <a:xfrm>
            <a:off x="6599160" y="117648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6"/>
          <p:cNvSpPr/>
          <p:nvPr/>
        </p:nvSpPr>
        <p:spPr>
          <a:xfrm>
            <a:off x="5946120" y="2571840"/>
            <a:ext cx="806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7"/>
          <p:cNvSpPr/>
          <p:nvPr/>
        </p:nvSpPr>
        <p:spPr>
          <a:xfrm>
            <a:off x="6582960" y="3988800"/>
            <a:ext cx="540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8"/>
          <p:cNvSpPr/>
          <p:nvPr/>
        </p:nvSpPr>
        <p:spPr>
          <a:xfrm rot="10800000">
            <a:off x="6582960" y="4006440"/>
            <a:ext cx="360" cy="281304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9"/>
          <p:cNvSpPr/>
          <p:nvPr/>
        </p:nvSpPr>
        <p:spPr>
          <a:xfrm>
            <a:off x="6753240" y="21826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475" name="CustomShape 60"/>
          <p:cNvSpPr/>
          <p:nvPr/>
        </p:nvSpPr>
        <p:spPr>
          <a:xfrm>
            <a:off x="2011680" y="2844720"/>
            <a:ext cx="818280" cy="81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61"/>
          <p:cNvSpPr/>
          <p:nvPr/>
        </p:nvSpPr>
        <p:spPr>
          <a:xfrm>
            <a:off x="1858680" y="3045240"/>
            <a:ext cx="10674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77" name="CustomShape 62"/>
          <p:cNvSpPr/>
          <p:nvPr/>
        </p:nvSpPr>
        <p:spPr>
          <a:xfrm rot="10800000">
            <a:off x="2377800" y="2845080"/>
            <a:ext cx="360" cy="2728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3"/>
          <p:cNvSpPr/>
          <p:nvPr/>
        </p:nvSpPr>
        <p:spPr>
          <a:xfrm>
            <a:off x="4149000" y="29142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79" name="CustomShape 64"/>
          <p:cNvSpPr/>
          <p:nvPr/>
        </p:nvSpPr>
        <p:spPr>
          <a:xfrm>
            <a:off x="1859400" y="2306160"/>
            <a:ext cx="106740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480" name="CustomShape 65"/>
          <p:cNvSpPr/>
          <p:nvPr/>
        </p:nvSpPr>
        <p:spPr>
          <a:xfrm>
            <a:off x="5869800" y="2313000"/>
            <a:ext cx="8366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481" name="CustomShape 66"/>
          <p:cNvSpPr/>
          <p:nvPr/>
        </p:nvSpPr>
        <p:spPr>
          <a:xfrm>
            <a:off x="4884120" y="20808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7"/>
          <p:cNvSpPr/>
          <p:nvPr/>
        </p:nvSpPr>
        <p:spPr>
          <a:xfrm>
            <a:off x="4884120" y="23544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8"/>
          <p:cNvSpPr/>
          <p:nvPr/>
        </p:nvSpPr>
        <p:spPr>
          <a:xfrm>
            <a:off x="4884120" y="26280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69"/>
          <p:cNvSpPr/>
          <p:nvPr/>
        </p:nvSpPr>
        <p:spPr>
          <a:xfrm>
            <a:off x="4884120" y="2901600"/>
            <a:ext cx="272880" cy="272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0"/>
          <p:cNvSpPr/>
          <p:nvPr/>
        </p:nvSpPr>
        <p:spPr>
          <a:xfrm>
            <a:off x="4884120" y="317124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1"/>
          <p:cNvSpPr/>
          <p:nvPr/>
        </p:nvSpPr>
        <p:spPr>
          <a:xfrm>
            <a:off x="4884120" y="3460680"/>
            <a:ext cx="272880" cy="288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2"/>
          <p:cNvSpPr/>
          <p:nvPr/>
        </p:nvSpPr>
        <p:spPr>
          <a:xfrm>
            <a:off x="4663440" y="1675080"/>
            <a:ext cx="7678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488" name="CustomShape 73"/>
          <p:cNvSpPr/>
          <p:nvPr/>
        </p:nvSpPr>
        <p:spPr>
          <a:xfrm>
            <a:off x="4848120" y="2098800"/>
            <a:ext cx="37656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489" name="CustomShape 74"/>
          <p:cNvSpPr/>
          <p:nvPr/>
        </p:nvSpPr>
        <p:spPr>
          <a:xfrm>
            <a:off x="4799520" y="2374200"/>
            <a:ext cx="4420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490" name="CustomShape 75"/>
          <p:cNvSpPr/>
          <p:nvPr/>
        </p:nvSpPr>
        <p:spPr>
          <a:xfrm>
            <a:off x="4848120" y="26388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491" name="CustomShape 76"/>
          <p:cNvSpPr/>
          <p:nvPr/>
        </p:nvSpPr>
        <p:spPr>
          <a:xfrm>
            <a:off x="4848120" y="2914200"/>
            <a:ext cx="3445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492" name="CustomShape 77"/>
          <p:cNvSpPr/>
          <p:nvPr/>
        </p:nvSpPr>
        <p:spPr>
          <a:xfrm>
            <a:off x="3357000" y="319536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93" name="CustomShape 78"/>
          <p:cNvSpPr/>
          <p:nvPr/>
        </p:nvSpPr>
        <p:spPr>
          <a:xfrm>
            <a:off x="3357000" y="347508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94" name="CustomShape 79"/>
          <p:cNvSpPr/>
          <p:nvPr/>
        </p:nvSpPr>
        <p:spPr>
          <a:xfrm>
            <a:off x="4070160" y="264240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95" name="CustomShape 80"/>
          <p:cNvSpPr/>
          <p:nvPr/>
        </p:nvSpPr>
        <p:spPr>
          <a:xfrm>
            <a:off x="4088520" y="3187440"/>
            <a:ext cx="48348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96" name="CustomShape 81"/>
          <p:cNvSpPr/>
          <p:nvPr/>
        </p:nvSpPr>
        <p:spPr>
          <a:xfrm rot="10800000">
            <a:off x="968400" y="885960"/>
            <a:ext cx="41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82"/>
          <p:cNvSpPr/>
          <p:nvPr/>
        </p:nvSpPr>
        <p:spPr>
          <a:xfrm rot="10800000">
            <a:off x="957960" y="1395000"/>
            <a:ext cx="41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3"/>
          <p:cNvSpPr/>
          <p:nvPr/>
        </p:nvSpPr>
        <p:spPr>
          <a:xfrm>
            <a:off x="560160" y="885600"/>
            <a:ext cx="360" cy="299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4"/>
          <p:cNvSpPr/>
          <p:nvPr/>
        </p:nvSpPr>
        <p:spPr>
          <a:xfrm>
            <a:off x="543240" y="1395000"/>
            <a:ext cx="360" cy="299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5"/>
          <p:cNvSpPr/>
          <p:nvPr/>
        </p:nvSpPr>
        <p:spPr>
          <a:xfrm>
            <a:off x="566640" y="1198440"/>
            <a:ext cx="392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6"/>
          <p:cNvSpPr/>
          <p:nvPr/>
        </p:nvSpPr>
        <p:spPr>
          <a:xfrm>
            <a:off x="543240" y="1703880"/>
            <a:ext cx="3927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87"/>
          <p:cNvSpPr/>
          <p:nvPr/>
        </p:nvSpPr>
        <p:spPr>
          <a:xfrm>
            <a:off x="158760" y="426600"/>
            <a:ext cx="7678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503" name="CustomShape 88"/>
          <p:cNvSpPr/>
          <p:nvPr/>
        </p:nvSpPr>
        <p:spPr>
          <a:xfrm>
            <a:off x="8105760" y="2061360"/>
            <a:ext cx="919080" cy="9597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89"/>
          <p:cNvSpPr/>
          <p:nvPr/>
        </p:nvSpPr>
        <p:spPr>
          <a:xfrm>
            <a:off x="8031600" y="2144880"/>
            <a:ext cx="10674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505" name="CustomShape 90"/>
          <p:cNvSpPr/>
          <p:nvPr/>
        </p:nvSpPr>
        <p:spPr>
          <a:xfrm>
            <a:off x="7833960" y="2571840"/>
            <a:ext cx="23472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91"/>
          <p:cNvSpPr/>
          <p:nvPr/>
        </p:nvSpPr>
        <p:spPr>
          <a:xfrm>
            <a:off x="3895560" y="914400"/>
            <a:ext cx="104220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User Mode</a:t>
            </a:r>
            <a:endParaRPr/>
          </a:p>
        </p:txBody>
      </p:sp>
      <p:sp>
        <p:nvSpPr>
          <p:cNvPr id="507" name="CustomShape 92"/>
          <p:cNvSpPr/>
          <p:nvPr/>
        </p:nvSpPr>
        <p:spPr>
          <a:xfrm>
            <a:off x="3840480" y="1188720"/>
            <a:ext cx="1188720" cy="27432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SuperUser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Application>LibreOffice/4.4.1.2$Windows_x86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2016-05-23T21:28:28Z</dcterms:modified>
  <cp:revision>13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