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4075200" y="2833920"/>
            <a:ext cx="992160" cy="79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79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324792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2834280"/>
            <a:ext cx="415728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3247920"/>
            <a:ext cx="8519400" cy="3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19400" cy="791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97880" y="1197720"/>
            <a:ext cx="2747160" cy="2747160"/>
          </a:xfrm>
          <a:prstGeom prst="ellipse">
            <a:avLst/>
          </a:prstGeom>
          <a:solidFill>
            <a:srgbClr val="00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7084080" y="1981440"/>
            <a:ext cx="1186920" cy="1179360"/>
          </a:xfrm>
          <a:prstGeom prst="rect">
            <a:avLst/>
          </a:prstGeom>
          <a:solidFill>
            <a:srgbClr val="9933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4236480" y="617400"/>
            <a:ext cx="66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3928320" y="1931040"/>
            <a:ext cx="272520" cy="27252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3928320" y="2204640"/>
            <a:ext cx="272520" cy="27252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3928320" y="2478240"/>
            <a:ext cx="272520" cy="27252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"/>
          <p:cNvSpPr/>
          <p:nvPr/>
        </p:nvSpPr>
        <p:spPr>
          <a:xfrm>
            <a:off x="3928320" y="2751840"/>
            <a:ext cx="272520" cy="27252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3928320" y="3021480"/>
            <a:ext cx="272520" cy="28800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3928320" y="3310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>
            <a:off x="4907520" y="1931040"/>
            <a:ext cx="272520" cy="27252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"/>
          <p:cNvSpPr/>
          <p:nvPr/>
        </p:nvSpPr>
        <p:spPr>
          <a:xfrm>
            <a:off x="4907520" y="2204640"/>
            <a:ext cx="272520" cy="27252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>
            <a:off x="4907520" y="2478240"/>
            <a:ext cx="272520" cy="27252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3"/>
          <p:cNvSpPr/>
          <p:nvPr/>
        </p:nvSpPr>
        <p:spPr>
          <a:xfrm>
            <a:off x="4907520" y="2751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4907520" y="3021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4907520" y="3310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6"/>
          <p:cNvSpPr/>
          <p:nvPr/>
        </p:nvSpPr>
        <p:spPr>
          <a:xfrm>
            <a:off x="3605040" y="1473120"/>
            <a:ext cx="91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24" name="CustomShape 17"/>
          <p:cNvSpPr/>
          <p:nvPr/>
        </p:nvSpPr>
        <p:spPr>
          <a:xfrm>
            <a:off x="4822920" y="1525320"/>
            <a:ext cx="441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25" name="CustomShape 18"/>
          <p:cNvSpPr/>
          <p:nvPr/>
        </p:nvSpPr>
        <p:spPr>
          <a:xfrm>
            <a:off x="7144200" y="222876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126" name="CustomShape 19"/>
          <p:cNvSpPr/>
          <p:nvPr/>
        </p:nvSpPr>
        <p:spPr>
          <a:xfrm>
            <a:off x="3892320" y="194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27" name="CustomShape 20"/>
          <p:cNvSpPr/>
          <p:nvPr/>
        </p:nvSpPr>
        <p:spPr>
          <a:xfrm>
            <a:off x="3892320" y="221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28" name="CustomShape 21"/>
          <p:cNvSpPr/>
          <p:nvPr/>
        </p:nvSpPr>
        <p:spPr>
          <a:xfrm>
            <a:off x="3892320" y="248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29" name="CustomShape 22"/>
          <p:cNvSpPr/>
          <p:nvPr/>
        </p:nvSpPr>
        <p:spPr>
          <a:xfrm>
            <a:off x="1251000" y="540360"/>
            <a:ext cx="441720" cy="44172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3"/>
          <p:cNvSpPr/>
          <p:nvPr/>
        </p:nvSpPr>
        <p:spPr>
          <a:xfrm>
            <a:off x="1283760" y="6177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31" name="CustomShape 24"/>
          <p:cNvSpPr/>
          <p:nvPr/>
        </p:nvSpPr>
        <p:spPr>
          <a:xfrm>
            <a:off x="1251000" y="1057680"/>
            <a:ext cx="441720" cy="44172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5"/>
          <p:cNvSpPr/>
          <p:nvPr/>
        </p:nvSpPr>
        <p:spPr>
          <a:xfrm>
            <a:off x="1283760" y="11347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33" name="CustomShape 26"/>
          <p:cNvSpPr/>
          <p:nvPr/>
        </p:nvSpPr>
        <p:spPr>
          <a:xfrm>
            <a:off x="1251000" y="1574640"/>
            <a:ext cx="441720" cy="44172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7"/>
          <p:cNvSpPr/>
          <p:nvPr/>
        </p:nvSpPr>
        <p:spPr>
          <a:xfrm>
            <a:off x="1283760" y="165168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35" name="CustomShape 28"/>
          <p:cNvSpPr/>
          <p:nvPr/>
        </p:nvSpPr>
        <p:spPr>
          <a:xfrm>
            <a:off x="1251000" y="2091960"/>
            <a:ext cx="441720" cy="44172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9"/>
          <p:cNvSpPr/>
          <p:nvPr/>
        </p:nvSpPr>
        <p:spPr>
          <a:xfrm>
            <a:off x="1283760" y="21690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37" name="CustomShape 30"/>
          <p:cNvSpPr/>
          <p:nvPr/>
        </p:nvSpPr>
        <p:spPr>
          <a:xfrm>
            <a:off x="1251000" y="2608920"/>
            <a:ext cx="441720" cy="441720"/>
          </a:xfrm>
          <a:prstGeom prst="rect">
            <a:avLst/>
          </a:prstGeom>
          <a:solidFill>
            <a:srgbClr val="99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1"/>
          <p:cNvSpPr/>
          <p:nvPr/>
        </p:nvSpPr>
        <p:spPr>
          <a:xfrm>
            <a:off x="1283760" y="26859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39" name="CustomShape 32"/>
          <p:cNvSpPr/>
          <p:nvPr/>
        </p:nvSpPr>
        <p:spPr>
          <a:xfrm>
            <a:off x="1251000" y="3125880"/>
            <a:ext cx="441720" cy="44172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3"/>
          <p:cNvSpPr/>
          <p:nvPr/>
        </p:nvSpPr>
        <p:spPr>
          <a:xfrm>
            <a:off x="1283760" y="32029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41" name="CustomShape 34"/>
          <p:cNvSpPr/>
          <p:nvPr/>
        </p:nvSpPr>
        <p:spPr>
          <a:xfrm>
            <a:off x="1251000" y="3643200"/>
            <a:ext cx="441720" cy="441720"/>
          </a:xfrm>
          <a:prstGeom prst="rect">
            <a:avLst/>
          </a:prstGeom>
          <a:solidFill>
            <a:srgbClr val="9999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5"/>
          <p:cNvSpPr/>
          <p:nvPr/>
        </p:nvSpPr>
        <p:spPr>
          <a:xfrm>
            <a:off x="1283760" y="372024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3" name="CustomShape 36"/>
          <p:cNvSpPr/>
          <p:nvPr/>
        </p:nvSpPr>
        <p:spPr>
          <a:xfrm>
            <a:off x="1251000" y="4160160"/>
            <a:ext cx="441720" cy="44172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7"/>
          <p:cNvSpPr/>
          <p:nvPr/>
        </p:nvSpPr>
        <p:spPr>
          <a:xfrm>
            <a:off x="1283760" y="42372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5" name="CustomShape 38"/>
          <p:cNvSpPr/>
          <p:nvPr/>
        </p:nvSpPr>
        <p:spPr>
          <a:xfrm>
            <a:off x="3892320" y="27720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46" name="CustomShape 39"/>
          <p:cNvSpPr/>
          <p:nvPr/>
        </p:nvSpPr>
        <p:spPr>
          <a:xfrm>
            <a:off x="4871880" y="194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47" name="CustomShape 40"/>
          <p:cNvSpPr/>
          <p:nvPr/>
        </p:nvSpPr>
        <p:spPr>
          <a:xfrm>
            <a:off x="4871880" y="22226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48" name="CustomShape 41"/>
          <p:cNvSpPr/>
          <p:nvPr/>
        </p:nvSpPr>
        <p:spPr>
          <a:xfrm>
            <a:off x="4871880" y="248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49" name="CustomShape 42"/>
          <p:cNvSpPr/>
          <p:nvPr/>
        </p:nvSpPr>
        <p:spPr>
          <a:xfrm>
            <a:off x="1693800" y="7617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3"/>
          <p:cNvSpPr/>
          <p:nvPr/>
        </p:nvSpPr>
        <p:spPr>
          <a:xfrm rot="10800000">
            <a:off x="2234520" y="4382280"/>
            <a:ext cx="360" cy="3620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4"/>
          <p:cNvSpPr/>
          <p:nvPr/>
        </p:nvSpPr>
        <p:spPr>
          <a:xfrm>
            <a:off x="1690560" y="4381560"/>
            <a:ext cx="542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5"/>
          <p:cNvSpPr/>
          <p:nvPr/>
        </p:nvSpPr>
        <p:spPr>
          <a:xfrm>
            <a:off x="1693800" y="12790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6"/>
          <p:cNvSpPr/>
          <p:nvPr/>
        </p:nvSpPr>
        <p:spPr>
          <a:xfrm>
            <a:off x="1693800" y="17960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7"/>
          <p:cNvSpPr/>
          <p:nvPr/>
        </p:nvSpPr>
        <p:spPr>
          <a:xfrm>
            <a:off x="1702440" y="23133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8"/>
          <p:cNvSpPr/>
          <p:nvPr/>
        </p:nvSpPr>
        <p:spPr>
          <a:xfrm>
            <a:off x="1702440" y="28303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9"/>
          <p:cNvSpPr/>
          <p:nvPr/>
        </p:nvSpPr>
        <p:spPr>
          <a:xfrm>
            <a:off x="1702440" y="33109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0"/>
          <p:cNvSpPr/>
          <p:nvPr/>
        </p:nvSpPr>
        <p:spPr>
          <a:xfrm>
            <a:off x="1702440" y="38646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1"/>
          <p:cNvSpPr/>
          <p:nvPr/>
        </p:nvSpPr>
        <p:spPr>
          <a:xfrm>
            <a:off x="5946120" y="2571840"/>
            <a:ext cx="1136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2"/>
          <p:cNvSpPr/>
          <p:nvPr/>
        </p:nvSpPr>
        <p:spPr>
          <a:xfrm>
            <a:off x="3627720" y="79200"/>
            <a:ext cx="18878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1: Multitasking</a:t>
            </a:r>
            <a:endParaRPr/>
          </a:p>
        </p:txBody>
      </p:sp>
      <p:sp>
        <p:nvSpPr>
          <p:cNvPr id="160" name="CustomShape 53"/>
          <p:cNvSpPr/>
          <p:nvPr/>
        </p:nvSpPr>
        <p:spPr>
          <a:xfrm>
            <a:off x="2240280" y="2571840"/>
            <a:ext cx="9561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4"/>
          <p:cNvSpPr/>
          <p:nvPr/>
        </p:nvSpPr>
        <p:spPr>
          <a:xfrm>
            <a:off x="3892320" y="304128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62" name="CustomShape 55"/>
          <p:cNvSpPr/>
          <p:nvPr/>
        </p:nvSpPr>
        <p:spPr>
          <a:xfrm>
            <a:off x="219024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163" name="CustomShape 56"/>
          <p:cNvSpPr/>
          <p:nvPr/>
        </p:nvSpPr>
        <p:spPr>
          <a:xfrm>
            <a:off x="596844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676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Waterfall Chain example from ContactManager.js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11760" y="548640"/>
            <a:ext cx="672840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(length,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if(pipeIn == true)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callback(null, length, null);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os.fs.open(openTarget, function (errorOpen, fh) {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 (errorOpen === -1)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console.log('Contact_Data.csv: error opening file:');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console.log(errorOpen);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console.log('\n');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AN ERROR OCCURRED BREAK THE WATERFALL 'CHAIN'</a:t>
            </a:r>
            <a:endParaRPr/>
          </a:p>
          <a:p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ff33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callback(errorOpen);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 else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openMsg = "Opening " + fh.name + " size: " + length;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NOTE: this is passing the length and fh to the next waterfall function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//console.log('VM: open success---------');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stdout.appendToBuffer(openMsg);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callback(null, length,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97880" y="1197720"/>
            <a:ext cx="2747160" cy="27471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4236480" y="617400"/>
            <a:ext cx="66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3928320" y="1931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3928320" y="22046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3928320" y="2478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3928320" y="2751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3928320" y="3021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3928320" y="3310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4907520" y="1931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>
            <a:off x="4907520" y="2204640"/>
            <a:ext cx="272520" cy="27252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4907520" y="2478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4907520" y="2751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4907520" y="3021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4907520" y="3310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3605040" y="1473120"/>
            <a:ext cx="91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181" name="CustomShape 16"/>
          <p:cNvSpPr/>
          <p:nvPr/>
        </p:nvSpPr>
        <p:spPr>
          <a:xfrm>
            <a:off x="4822920" y="1525320"/>
            <a:ext cx="441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182" name="CustomShape 17"/>
          <p:cNvSpPr/>
          <p:nvPr/>
        </p:nvSpPr>
        <p:spPr>
          <a:xfrm>
            <a:off x="3892320" y="194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183" name="CustomShape 18"/>
          <p:cNvSpPr/>
          <p:nvPr/>
        </p:nvSpPr>
        <p:spPr>
          <a:xfrm>
            <a:off x="3892320" y="221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3892320" y="248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5" name="CustomShape 20"/>
          <p:cNvSpPr/>
          <p:nvPr/>
        </p:nvSpPr>
        <p:spPr>
          <a:xfrm>
            <a:off x="489240" y="5403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1"/>
          <p:cNvSpPr/>
          <p:nvPr/>
        </p:nvSpPr>
        <p:spPr>
          <a:xfrm>
            <a:off x="522000" y="6177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187" name="CustomShape 22"/>
          <p:cNvSpPr/>
          <p:nvPr/>
        </p:nvSpPr>
        <p:spPr>
          <a:xfrm>
            <a:off x="489240" y="10576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3"/>
          <p:cNvSpPr/>
          <p:nvPr/>
        </p:nvSpPr>
        <p:spPr>
          <a:xfrm>
            <a:off x="522000" y="11347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189" name="CustomShape 24"/>
          <p:cNvSpPr/>
          <p:nvPr/>
        </p:nvSpPr>
        <p:spPr>
          <a:xfrm>
            <a:off x="489240" y="157464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5"/>
          <p:cNvSpPr/>
          <p:nvPr/>
        </p:nvSpPr>
        <p:spPr>
          <a:xfrm>
            <a:off x="522000" y="165168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191" name="CustomShape 26"/>
          <p:cNvSpPr/>
          <p:nvPr/>
        </p:nvSpPr>
        <p:spPr>
          <a:xfrm>
            <a:off x="489240" y="20919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7"/>
          <p:cNvSpPr/>
          <p:nvPr/>
        </p:nvSpPr>
        <p:spPr>
          <a:xfrm>
            <a:off x="522000" y="21690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193" name="CustomShape 28"/>
          <p:cNvSpPr/>
          <p:nvPr/>
        </p:nvSpPr>
        <p:spPr>
          <a:xfrm>
            <a:off x="489240" y="260892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9"/>
          <p:cNvSpPr/>
          <p:nvPr/>
        </p:nvSpPr>
        <p:spPr>
          <a:xfrm>
            <a:off x="522000" y="26859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195" name="CustomShape 30"/>
          <p:cNvSpPr/>
          <p:nvPr/>
        </p:nvSpPr>
        <p:spPr>
          <a:xfrm>
            <a:off x="489240" y="31258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1"/>
          <p:cNvSpPr/>
          <p:nvPr/>
        </p:nvSpPr>
        <p:spPr>
          <a:xfrm>
            <a:off x="522000" y="32029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197" name="CustomShape 32"/>
          <p:cNvSpPr/>
          <p:nvPr/>
        </p:nvSpPr>
        <p:spPr>
          <a:xfrm>
            <a:off x="489240" y="364320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3"/>
          <p:cNvSpPr/>
          <p:nvPr/>
        </p:nvSpPr>
        <p:spPr>
          <a:xfrm>
            <a:off x="522000" y="372024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199" name="CustomShape 34"/>
          <p:cNvSpPr/>
          <p:nvPr/>
        </p:nvSpPr>
        <p:spPr>
          <a:xfrm>
            <a:off x="489240" y="41601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5"/>
          <p:cNvSpPr/>
          <p:nvPr/>
        </p:nvSpPr>
        <p:spPr>
          <a:xfrm>
            <a:off x="522000" y="42372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01" name="CustomShape 36"/>
          <p:cNvSpPr/>
          <p:nvPr/>
        </p:nvSpPr>
        <p:spPr>
          <a:xfrm>
            <a:off x="3892320" y="27720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02" name="CustomShape 37"/>
          <p:cNvSpPr/>
          <p:nvPr/>
        </p:nvSpPr>
        <p:spPr>
          <a:xfrm>
            <a:off x="4871880" y="194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03" name="CustomShape 38"/>
          <p:cNvSpPr/>
          <p:nvPr/>
        </p:nvSpPr>
        <p:spPr>
          <a:xfrm>
            <a:off x="4822920" y="222444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04" name="CustomShape 39"/>
          <p:cNvSpPr/>
          <p:nvPr/>
        </p:nvSpPr>
        <p:spPr>
          <a:xfrm>
            <a:off x="4871880" y="2489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05" name="CustomShape 40"/>
          <p:cNvSpPr/>
          <p:nvPr/>
        </p:nvSpPr>
        <p:spPr>
          <a:xfrm>
            <a:off x="932040" y="7617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1"/>
          <p:cNvSpPr/>
          <p:nvPr/>
        </p:nvSpPr>
        <p:spPr>
          <a:xfrm rot="10800000">
            <a:off x="1471320" y="4381560"/>
            <a:ext cx="360" cy="3620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2"/>
          <p:cNvSpPr/>
          <p:nvPr/>
        </p:nvSpPr>
        <p:spPr>
          <a:xfrm>
            <a:off x="928440" y="4381560"/>
            <a:ext cx="542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3"/>
          <p:cNvSpPr/>
          <p:nvPr/>
        </p:nvSpPr>
        <p:spPr>
          <a:xfrm>
            <a:off x="932040" y="12790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4"/>
          <p:cNvSpPr/>
          <p:nvPr/>
        </p:nvSpPr>
        <p:spPr>
          <a:xfrm>
            <a:off x="932040" y="17960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5"/>
          <p:cNvSpPr/>
          <p:nvPr/>
        </p:nvSpPr>
        <p:spPr>
          <a:xfrm>
            <a:off x="940320" y="23133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6"/>
          <p:cNvSpPr/>
          <p:nvPr/>
        </p:nvSpPr>
        <p:spPr>
          <a:xfrm>
            <a:off x="940320" y="28303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7"/>
          <p:cNvSpPr/>
          <p:nvPr/>
        </p:nvSpPr>
        <p:spPr>
          <a:xfrm>
            <a:off x="940320" y="33109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8"/>
          <p:cNvSpPr/>
          <p:nvPr/>
        </p:nvSpPr>
        <p:spPr>
          <a:xfrm>
            <a:off x="940320" y="38646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9"/>
          <p:cNvSpPr/>
          <p:nvPr/>
        </p:nvSpPr>
        <p:spPr>
          <a:xfrm>
            <a:off x="2651760" y="79200"/>
            <a:ext cx="37483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2: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Device Drivers and CLI</a:t>
            </a:r>
            <a:endParaRPr/>
          </a:p>
        </p:txBody>
      </p:sp>
      <p:sp>
        <p:nvSpPr>
          <p:cNvPr id="215" name="CustomShape 50"/>
          <p:cNvSpPr/>
          <p:nvPr/>
        </p:nvSpPr>
        <p:spPr>
          <a:xfrm>
            <a:off x="1478160" y="2571840"/>
            <a:ext cx="1718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1"/>
          <p:cNvSpPr/>
          <p:nvPr/>
        </p:nvSpPr>
        <p:spPr>
          <a:xfrm>
            <a:off x="7606440" y="201996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2"/>
          <p:cNvSpPr/>
          <p:nvPr/>
        </p:nvSpPr>
        <p:spPr>
          <a:xfrm>
            <a:off x="7606440" y="578880"/>
            <a:ext cx="1186920" cy="1179360"/>
          </a:xfrm>
          <a:prstGeom prst="rect">
            <a:avLst/>
          </a:prstGeom>
          <a:solidFill>
            <a:srgbClr val="99ff66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3"/>
          <p:cNvSpPr/>
          <p:nvPr/>
        </p:nvSpPr>
        <p:spPr>
          <a:xfrm>
            <a:off x="7666560" y="100728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19" name="CustomShape 54"/>
          <p:cNvSpPr/>
          <p:nvPr/>
        </p:nvSpPr>
        <p:spPr>
          <a:xfrm>
            <a:off x="7606440" y="3384000"/>
            <a:ext cx="1186920" cy="117936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5"/>
          <p:cNvSpPr/>
          <p:nvPr/>
        </p:nvSpPr>
        <p:spPr>
          <a:xfrm>
            <a:off x="7666560" y="381204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21" name="CustomShape 56"/>
          <p:cNvSpPr/>
          <p:nvPr/>
        </p:nvSpPr>
        <p:spPr>
          <a:xfrm>
            <a:off x="7065720" y="11692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7"/>
          <p:cNvSpPr/>
          <p:nvPr/>
        </p:nvSpPr>
        <p:spPr>
          <a:xfrm>
            <a:off x="5946120" y="2571840"/>
            <a:ext cx="1643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8"/>
          <p:cNvSpPr/>
          <p:nvPr/>
        </p:nvSpPr>
        <p:spPr>
          <a:xfrm>
            <a:off x="7049520" y="39816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9"/>
          <p:cNvSpPr/>
          <p:nvPr/>
        </p:nvSpPr>
        <p:spPr>
          <a:xfrm rot="10800000">
            <a:off x="7066080" y="3981600"/>
            <a:ext cx="360" cy="28126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0"/>
          <p:cNvSpPr/>
          <p:nvPr/>
        </p:nvSpPr>
        <p:spPr>
          <a:xfrm>
            <a:off x="7666560" y="21826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26" name="CustomShape 61"/>
          <p:cNvSpPr/>
          <p:nvPr/>
        </p:nvSpPr>
        <p:spPr>
          <a:xfrm>
            <a:off x="1745280" y="3125880"/>
            <a:ext cx="1186920" cy="1179360"/>
          </a:xfrm>
          <a:prstGeom prst="rect">
            <a:avLst/>
          </a:prstGeom>
          <a:solidFill>
            <a:srgbClr val="6666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2"/>
          <p:cNvSpPr/>
          <p:nvPr/>
        </p:nvSpPr>
        <p:spPr>
          <a:xfrm>
            <a:off x="1805400" y="355428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28" name="CustomShape 63"/>
          <p:cNvSpPr/>
          <p:nvPr/>
        </p:nvSpPr>
        <p:spPr>
          <a:xfrm rot="10800000">
            <a:off x="2339280" y="3125880"/>
            <a:ext cx="360" cy="5457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4"/>
          <p:cNvSpPr/>
          <p:nvPr/>
        </p:nvSpPr>
        <p:spPr>
          <a:xfrm>
            <a:off x="4871880" y="2764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30" name="CustomShape 65"/>
          <p:cNvSpPr/>
          <p:nvPr/>
        </p:nvSpPr>
        <p:spPr>
          <a:xfrm>
            <a:off x="180540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31" name="CustomShape 66"/>
          <p:cNvSpPr/>
          <p:nvPr/>
        </p:nvSpPr>
        <p:spPr>
          <a:xfrm>
            <a:off x="596844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11760" y="142200"/>
            <a:ext cx="851940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CLI Code Example From Bash.js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274320" y="446760"/>
            <a:ext cx="8137440" cy="41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case "copy"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: //copy is finished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sourcePath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destinationPath = convertToAbsolute(command[2]);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os._internals.ps.copyProcessTableEntryToPCB('copy', null, [sourcePath, destinationPath]);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//os.ps.register('copy',os.bin.copy(command[1],command[2]));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stdout.appendToBuffer('Copying' + command[1] + ' to destination ' + command[2]);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case "rm":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path = convertToAbsolute(command[1]);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if(validPath(path)) 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os._internals.ps.copyProcessTableEntryToPCB('remove', null, [path]);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stdout.appendToBuffer("removing " +command[1]);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case "vectorcalculator":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os._internals.ps.copyProcessTableEntryToPCB('vectorcalculator');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//os.ps.register('vectorcalculator', os.bin.vectorcalculator);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stdout.appendToBuffer('Running VectorCalculator.js');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case "countchars":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os.internals.ps.copyProcessTableEntryToPCB('countchars');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stdout.appendToBuffer('Running CountChars.js');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break;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97880" y="1197720"/>
            <a:ext cx="2747160" cy="27471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4233960" y="617400"/>
            <a:ext cx="66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3775680" y="1931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3775680" y="2204640"/>
            <a:ext cx="272520" cy="27252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3775680" y="2478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3775680" y="2751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7"/>
          <p:cNvSpPr/>
          <p:nvPr/>
        </p:nvSpPr>
        <p:spPr>
          <a:xfrm>
            <a:off x="3775680" y="3021480"/>
            <a:ext cx="272520" cy="28800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8"/>
          <p:cNvSpPr/>
          <p:nvPr/>
        </p:nvSpPr>
        <p:spPr>
          <a:xfrm>
            <a:off x="3775680" y="3310920"/>
            <a:ext cx="272520" cy="28800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9"/>
          <p:cNvSpPr/>
          <p:nvPr/>
        </p:nvSpPr>
        <p:spPr>
          <a:xfrm>
            <a:off x="4435200" y="1947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0"/>
          <p:cNvSpPr/>
          <p:nvPr/>
        </p:nvSpPr>
        <p:spPr>
          <a:xfrm>
            <a:off x="4435200" y="2220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1"/>
          <p:cNvSpPr/>
          <p:nvPr/>
        </p:nvSpPr>
        <p:spPr>
          <a:xfrm>
            <a:off x="4435200" y="2494440"/>
            <a:ext cx="272520" cy="27252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2"/>
          <p:cNvSpPr/>
          <p:nvPr/>
        </p:nvSpPr>
        <p:spPr>
          <a:xfrm>
            <a:off x="4435200" y="2768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3"/>
          <p:cNvSpPr/>
          <p:nvPr/>
        </p:nvSpPr>
        <p:spPr>
          <a:xfrm>
            <a:off x="4435200" y="3038040"/>
            <a:ext cx="272520" cy="28800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4"/>
          <p:cNvSpPr/>
          <p:nvPr/>
        </p:nvSpPr>
        <p:spPr>
          <a:xfrm>
            <a:off x="4435200" y="33271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5"/>
          <p:cNvSpPr/>
          <p:nvPr/>
        </p:nvSpPr>
        <p:spPr>
          <a:xfrm>
            <a:off x="3452760" y="1473120"/>
            <a:ext cx="91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249" name="CustomShape 16"/>
          <p:cNvSpPr/>
          <p:nvPr/>
        </p:nvSpPr>
        <p:spPr>
          <a:xfrm>
            <a:off x="4350600" y="1541880"/>
            <a:ext cx="441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250" name="CustomShape 17"/>
          <p:cNvSpPr/>
          <p:nvPr/>
        </p:nvSpPr>
        <p:spPr>
          <a:xfrm>
            <a:off x="3740040" y="194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51" name="CustomShape 18"/>
          <p:cNvSpPr/>
          <p:nvPr/>
        </p:nvSpPr>
        <p:spPr>
          <a:xfrm>
            <a:off x="3670560" y="221904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252" name="CustomShape 19"/>
          <p:cNvSpPr/>
          <p:nvPr/>
        </p:nvSpPr>
        <p:spPr>
          <a:xfrm>
            <a:off x="3740040" y="248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53" name="CustomShape 20"/>
          <p:cNvSpPr/>
          <p:nvPr/>
        </p:nvSpPr>
        <p:spPr>
          <a:xfrm>
            <a:off x="968400" y="540360"/>
            <a:ext cx="441720" cy="441720"/>
          </a:xfrm>
          <a:prstGeom prst="rect">
            <a:avLst/>
          </a:prstGeom>
          <a:solidFill>
            <a:srgbClr val="00cc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1"/>
          <p:cNvSpPr/>
          <p:nvPr/>
        </p:nvSpPr>
        <p:spPr>
          <a:xfrm>
            <a:off x="1001160" y="6177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255" name="CustomShape 22"/>
          <p:cNvSpPr/>
          <p:nvPr/>
        </p:nvSpPr>
        <p:spPr>
          <a:xfrm>
            <a:off x="968400" y="10576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3"/>
          <p:cNvSpPr/>
          <p:nvPr/>
        </p:nvSpPr>
        <p:spPr>
          <a:xfrm>
            <a:off x="1001160" y="11347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257" name="CustomShape 24"/>
          <p:cNvSpPr/>
          <p:nvPr/>
        </p:nvSpPr>
        <p:spPr>
          <a:xfrm>
            <a:off x="968400" y="157464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5"/>
          <p:cNvSpPr/>
          <p:nvPr/>
        </p:nvSpPr>
        <p:spPr>
          <a:xfrm>
            <a:off x="1001160" y="165168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59" name="CustomShape 26"/>
          <p:cNvSpPr/>
          <p:nvPr/>
        </p:nvSpPr>
        <p:spPr>
          <a:xfrm>
            <a:off x="968400" y="20919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7"/>
          <p:cNvSpPr/>
          <p:nvPr/>
        </p:nvSpPr>
        <p:spPr>
          <a:xfrm>
            <a:off x="1001160" y="21690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261" name="CustomShape 28"/>
          <p:cNvSpPr/>
          <p:nvPr/>
        </p:nvSpPr>
        <p:spPr>
          <a:xfrm>
            <a:off x="968400" y="260892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9"/>
          <p:cNvSpPr/>
          <p:nvPr/>
        </p:nvSpPr>
        <p:spPr>
          <a:xfrm>
            <a:off x="1001160" y="26859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63" name="CustomShape 30"/>
          <p:cNvSpPr/>
          <p:nvPr/>
        </p:nvSpPr>
        <p:spPr>
          <a:xfrm>
            <a:off x="968400" y="3125880"/>
            <a:ext cx="441720" cy="441720"/>
          </a:xfrm>
          <a:prstGeom prst="rect">
            <a:avLst/>
          </a:prstGeom>
          <a:solidFill>
            <a:srgbClr val="ff66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1"/>
          <p:cNvSpPr/>
          <p:nvPr/>
        </p:nvSpPr>
        <p:spPr>
          <a:xfrm>
            <a:off x="1001160" y="32029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265" name="CustomShape 32"/>
          <p:cNvSpPr/>
          <p:nvPr/>
        </p:nvSpPr>
        <p:spPr>
          <a:xfrm>
            <a:off x="968400" y="364320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3"/>
          <p:cNvSpPr/>
          <p:nvPr/>
        </p:nvSpPr>
        <p:spPr>
          <a:xfrm>
            <a:off x="1001160" y="372024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67" name="CustomShape 34"/>
          <p:cNvSpPr/>
          <p:nvPr/>
        </p:nvSpPr>
        <p:spPr>
          <a:xfrm>
            <a:off x="968400" y="41601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5"/>
          <p:cNvSpPr/>
          <p:nvPr/>
        </p:nvSpPr>
        <p:spPr>
          <a:xfrm>
            <a:off x="1001160" y="42372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269" name="CustomShape 36"/>
          <p:cNvSpPr/>
          <p:nvPr/>
        </p:nvSpPr>
        <p:spPr>
          <a:xfrm>
            <a:off x="3740040" y="27720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270" name="CustomShape 37"/>
          <p:cNvSpPr/>
          <p:nvPr/>
        </p:nvSpPr>
        <p:spPr>
          <a:xfrm>
            <a:off x="4399200" y="19652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271" name="CustomShape 38"/>
          <p:cNvSpPr/>
          <p:nvPr/>
        </p:nvSpPr>
        <p:spPr>
          <a:xfrm>
            <a:off x="4350600" y="224064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72" name="CustomShape 39"/>
          <p:cNvSpPr/>
          <p:nvPr/>
        </p:nvSpPr>
        <p:spPr>
          <a:xfrm>
            <a:off x="3267720" y="187200"/>
            <a:ext cx="268092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4: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 Synchronization</a:t>
            </a:r>
            <a:endParaRPr/>
          </a:p>
        </p:txBody>
      </p:sp>
      <p:sp>
        <p:nvSpPr>
          <p:cNvPr id="273" name="CustomShape 40"/>
          <p:cNvSpPr/>
          <p:nvPr/>
        </p:nvSpPr>
        <p:spPr>
          <a:xfrm>
            <a:off x="7606440" y="201996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41"/>
          <p:cNvSpPr/>
          <p:nvPr/>
        </p:nvSpPr>
        <p:spPr>
          <a:xfrm>
            <a:off x="7606440" y="57888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2"/>
          <p:cNvSpPr/>
          <p:nvPr/>
        </p:nvSpPr>
        <p:spPr>
          <a:xfrm>
            <a:off x="7666560" y="100728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276" name="CustomShape 43"/>
          <p:cNvSpPr/>
          <p:nvPr/>
        </p:nvSpPr>
        <p:spPr>
          <a:xfrm>
            <a:off x="7606440" y="338400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4"/>
          <p:cNvSpPr/>
          <p:nvPr/>
        </p:nvSpPr>
        <p:spPr>
          <a:xfrm>
            <a:off x="7666560" y="381204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278" name="CustomShape 45"/>
          <p:cNvSpPr/>
          <p:nvPr/>
        </p:nvSpPr>
        <p:spPr>
          <a:xfrm>
            <a:off x="7066440" y="11689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6"/>
          <p:cNvSpPr/>
          <p:nvPr/>
        </p:nvSpPr>
        <p:spPr>
          <a:xfrm>
            <a:off x="5946840" y="2571480"/>
            <a:ext cx="1643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7"/>
          <p:cNvSpPr/>
          <p:nvPr/>
        </p:nvSpPr>
        <p:spPr>
          <a:xfrm>
            <a:off x="7049520" y="39812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8"/>
          <p:cNvSpPr/>
          <p:nvPr/>
        </p:nvSpPr>
        <p:spPr>
          <a:xfrm rot="10800000">
            <a:off x="7067160" y="3981240"/>
            <a:ext cx="360" cy="28126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9"/>
          <p:cNvSpPr/>
          <p:nvPr/>
        </p:nvSpPr>
        <p:spPr>
          <a:xfrm>
            <a:off x="7666560" y="21826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283" name="CustomShape 50"/>
          <p:cNvSpPr/>
          <p:nvPr/>
        </p:nvSpPr>
        <p:spPr>
          <a:xfrm>
            <a:off x="2016360" y="310896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1"/>
          <p:cNvSpPr/>
          <p:nvPr/>
        </p:nvSpPr>
        <p:spPr>
          <a:xfrm>
            <a:off x="2076480" y="354672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285" name="CustomShape 52"/>
          <p:cNvSpPr/>
          <p:nvPr/>
        </p:nvSpPr>
        <p:spPr>
          <a:xfrm>
            <a:off x="1411200" y="7614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3"/>
          <p:cNvSpPr/>
          <p:nvPr/>
        </p:nvSpPr>
        <p:spPr>
          <a:xfrm>
            <a:off x="1407960" y="4381200"/>
            <a:ext cx="542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4"/>
          <p:cNvSpPr/>
          <p:nvPr/>
        </p:nvSpPr>
        <p:spPr>
          <a:xfrm>
            <a:off x="1411200" y="12787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5"/>
          <p:cNvSpPr/>
          <p:nvPr/>
        </p:nvSpPr>
        <p:spPr>
          <a:xfrm>
            <a:off x="1419840" y="23130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6"/>
          <p:cNvSpPr/>
          <p:nvPr/>
        </p:nvSpPr>
        <p:spPr>
          <a:xfrm rot="10800000">
            <a:off x="1951200" y="4381200"/>
            <a:ext cx="360" cy="3620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7"/>
          <p:cNvSpPr/>
          <p:nvPr/>
        </p:nvSpPr>
        <p:spPr>
          <a:xfrm>
            <a:off x="1414440" y="17956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8"/>
          <p:cNvSpPr/>
          <p:nvPr/>
        </p:nvSpPr>
        <p:spPr>
          <a:xfrm>
            <a:off x="1423080" y="28299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9"/>
          <p:cNvSpPr/>
          <p:nvPr/>
        </p:nvSpPr>
        <p:spPr>
          <a:xfrm>
            <a:off x="1423080" y="33105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0"/>
          <p:cNvSpPr/>
          <p:nvPr/>
        </p:nvSpPr>
        <p:spPr>
          <a:xfrm>
            <a:off x="1423080" y="38642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1"/>
          <p:cNvSpPr/>
          <p:nvPr/>
        </p:nvSpPr>
        <p:spPr>
          <a:xfrm>
            <a:off x="1963440" y="2571480"/>
            <a:ext cx="1236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2"/>
          <p:cNvSpPr/>
          <p:nvPr/>
        </p:nvSpPr>
        <p:spPr>
          <a:xfrm rot="10800000">
            <a:off x="2614680" y="3108960"/>
            <a:ext cx="360" cy="5457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3"/>
          <p:cNvSpPr/>
          <p:nvPr/>
        </p:nvSpPr>
        <p:spPr>
          <a:xfrm>
            <a:off x="4399200" y="27806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297" name="CustomShape 64"/>
          <p:cNvSpPr/>
          <p:nvPr/>
        </p:nvSpPr>
        <p:spPr>
          <a:xfrm>
            <a:off x="200016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298" name="CustomShape 65"/>
          <p:cNvSpPr/>
          <p:nvPr/>
        </p:nvSpPr>
        <p:spPr>
          <a:xfrm>
            <a:off x="596844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299" name="CustomShape 66"/>
          <p:cNvSpPr/>
          <p:nvPr/>
        </p:nvSpPr>
        <p:spPr>
          <a:xfrm>
            <a:off x="5040000" y="1940040"/>
            <a:ext cx="272520" cy="272520"/>
          </a:xfrm>
          <a:prstGeom prst="rect">
            <a:avLst/>
          </a:prstGeom>
          <a:solidFill>
            <a:srgbClr val="ff333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7"/>
          <p:cNvSpPr/>
          <p:nvPr/>
        </p:nvSpPr>
        <p:spPr>
          <a:xfrm>
            <a:off x="5040000" y="2213640"/>
            <a:ext cx="272520" cy="272520"/>
          </a:xfrm>
          <a:prstGeom prst="rect">
            <a:avLst/>
          </a:prstGeom>
          <a:solidFill>
            <a:srgbClr val="ff33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8"/>
          <p:cNvSpPr/>
          <p:nvPr/>
        </p:nvSpPr>
        <p:spPr>
          <a:xfrm>
            <a:off x="5040000" y="2487240"/>
            <a:ext cx="272520" cy="272520"/>
          </a:xfrm>
          <a:prstGeom prst="rect">
            <a:avLst/>
          </a:prstGeom>
          <a:solidFill>
            <a:srgbClr val="33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9"/>
          <p:cNvSpPr/>
          <p:nvPr/>
        </p:nvSpPr>
        <p:spPr>
          <a:xfrm>
            <a:off x="5040000" y="2760840"/>
            <a:ext cx="272520" cy="272520"/>
          </a:xfrm>
          <a:prstGeom prst="rect">
            <a:avLst/>
          </a:prstGeom>
          <a:solidFill>
            <a:srgbClr val="ffff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0"/>
          <p:cNvSpPr/>
          <p:nvPr/>
        </p:nvSpPr>
        <p:spPr>
          <a:xfrm>
            <a:off x="5040000" y="3030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71"/>
          <p:cNvSpPr/>
          <p:nvPr/>
        </p:nvSpPr>
        <p:spPr>
          <a:xfrm>
            <a:off x="5040000" y="3319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72"/>
          <p:cNvSpPr/>
          <p:nvPr/>
        </p:nvSpPr>
        <p:spPr>
          <a:xfrm>
            <a:off x="4819320" y="1534320"/>
            <a:ext cx="7675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06" name="CustomShape 73"/>
          <p:cNvSpPr/>
          <p:nvPr/>
        </p:nvSpPr>
        <p:spPr>
          <a:xfrm>
            <a:off x="5004000" y="1958040"/>
            <a:ext cx="3762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07" name="CustomShape 74"/>
          <p:cNvSpPr/>
          <p:nvPr/>
        </p:nvSpPr>
        <p:spPr>
          <a:xfrm>
            <a:off x="4955400" y="223344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08" name="CustomShape 75"/>
          <p:cNvSpPr/>
          <p:nvPr/>
        </p:nvSpPr>
        <p:spPr>
          <a:xfrm>
            <a:off x="5004000" y="2498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09" name="CustomShape 76"/>
          <p:cNvSpPr/>
          <p:nvPr/>
        </p:nvSpPr>
        <p:spPr>
          <a:xfrm>
            <a:off x="5004000" y="2773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10" name="CustomShape 77"/>
          <p:cNvSpPr/>
          <p:nvPr/>
        </p:nvSpPr>
        <p:spPr>
          <a:xfrm>
            <a:off x="3670560" y="304560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311" name="CustomShape 78"/>
          <p:cNvSpPr/>
          <p:nvPr/>
        </p:nvSpPr>
        <p:spPr>
          <a:xfrm>
            <a:off x="3670560" y="332532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312" name="CustomShape 79"/>
          <p:cNvSpPr/>
          <p:nvPr/>
        </p:nvSpPr>
        <p:spPr>
          <a:xfrm>
            <a:off x="4320360" y="250884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313" name="CustomShape 80"/>
          <p:cNvSpPr/>
          <p:nvPr/>
        </p:nvSpPr>
        <p:spPr>
          <a:xfrm>
            <a:off x="4338720" y="305388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314" name="CustomShape 81"/>
          <p:cNvSpPr/>
          <p:nvPr/>
        </p:nvSpPr>
        <p:spPr>
          <a:xfrm rot="10800000">
            <a:off x="968400" y="886320"/>
            <a:ext cx="41400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82"/>
          <p:cNvSpPr/>
          <p:nvPr/>
        </p:nvSpPr>
        <p:spPr>
          <a:xfrm rot="10800000">
            <a:off x="957240" y="1395720"/>
            <a:ext cx="41400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3"/>
          <p:cNvSpPr/>
          <p:nvPr/>
        </p:nvSpPr>
        <p:spPr>
          <a:xfrm>
            <a:off x="560160" y="885600"/>
            <a:ext cx="360" cy="29880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84"/>
          <p:cNvSpPr/>
          <p:nvPr/>
        </p:nvSpPr>
        <p:spPr>
          <a:xfrm>
            <a:off x="543240" y="1395000"/>
            <a:ext cx="360" cy="29880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5"/>
          <p:cNvSpPr/>
          <p:nvPr/>
        </p:nvSpPr>
        <p:spPr>
          <a:xfrm>
            <a:off x="566640" y="1198440"/>
            <a:ext cx="392400" cy="360"/>
          </a:xfrm>
          <a:prstGeom prst="straightConnector1">
            <a:avLst/>
          </a:prstGeom>
          <a:noFill/>
          <a:ln w="9360">
            <a:solidFill>
              <a:srgbClr val="9900f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6"/>
          <p:cNvSpPr/>
          <p:nvPr/>
        </p:nvSpPr>
        <p:spPr>
          <a:xfrm>
            <a:off x="543240" y="1703880"/>
            <a:ext cx="392400" cy="360"/>
          </a:xfrm>
          <a:prstGeom prst="straightConnector1">
            <a:avLst/>
          </a:prstGeom>
          <a:noFill/>
          <a:ln w="936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87"/>
          <p:cNvSpPr/>
          <p:nvPr/>
        </p:nvSpPr>
        <p:spPr>
          <a:xfrm>
            <a:off x="158760" y="426600"/>
            <a:ext cx="76752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114800" y="12960"/>
            <a:ext cx="855720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Thread and Semaphore Example from StatsCalc.js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241200" y="-39240"/>
            <a:ext cx="7825680" cy="50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var threadsDoneCalc = 0;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for (var i = 0; i &lt; 5; i++){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(function(i) {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    </a:t>
            </a:r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os.ps.createThread(</a:t>
            </a:r>
            <a:endParaRPr/>
          </a:p>
          <a:p>
            <a:r>
              <a:rPr lang="en-US" sz="1000" strike="noStrike">
                <a:solidFill>
                  <a:srgbClr val="ff3333"/>
                </a:solidFill>
                <a:latin typeface="Georgia"/>
                <a:ea typeface="DejaVu Sans"/>
              </a:rPr>
              <a:t>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console.log("thread " + i + " created");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os.ps.pthread_semaphore_lock(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function 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console.log("thread " + i + " 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for (var j = 0; j &lt; stats.range; j++){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if (i &lt; 4 || j &lt; stats.n%stats.range){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//console.log("counting pos " + ((i*stats.range)+j) + ": " + stats.samples[(i*stats.range)+j]);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stats.sum += stats.samples[(i*stats.range)+j];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threadsDoneCalc++;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os.ps.pthread_semaphore_unlock(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'meanLock',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function(){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console.log("Thread " + i + " unlock");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stats.mean = stats.sum/stats.n;</a:t>
            </a:r>
            <a:endParaRPr/>
          </a:p>
          <a:p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ff6600"/>
                </a:solidFill>
                <a:latin typeface="Georgia"/>
                <a:ea typeface="DejaVu Sans"/>
              </a:rPr>
              <a:t>stats.print();</a:t>
            </a:r>
            <a:endParaRPr/>
          </a:p>
          <a:p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                                                </a:t>
            </a:r>
            <a:r>
              <a:rPr lang="en-US" sz="1000" strike="noStrike">
                <a:solidFill>
                  <a:srgbClr val="6666ff"/>
                </a:solidFill>
                <a:latin typeface="Georgia"/>
                <a:ea typeface="DejaVu Sans"/>
              </a:rPr>
              <a:t>callback(null, stats, threadsDoneCalc, fh);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threadsDone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);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})(i)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},</a:t>
            </a:r>
            <a:endParaRPr/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197880" y="1197720"/>
            <a:ext cx="2747160" cy="27471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4233960" y="617400"/>
            <a:ext cx="66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3775680" y="1931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3775680" y="22046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3775680" y="2478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3775680" y="2751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3775680" y="3021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3775680" y="3310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4435200" y="1947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4435200" y="2220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4435200" y="24944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4435200" y="2768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>
            <a:off x="4435200" y="303804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>
            <a:off x="4435200" y="33271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>
            <a:off x="3452760" y="1473120"/>
            <a:ext cx="91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338" name="CustomShape 16"/>
          <p:cNvSpPr/>
          <p:nvPr/>
        </p:nvSpPr>
        <p:spPr>
          <a:xfrm>
            <a:off x="4350600" y="1541880"/>
            <a:ext cx="441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339" name="CustomShape 17"/>
          <p:cNvSpPr/>
          <p:nvPr/>
        </p:nvSpPr>
        <p:spPr>
          <a:xfrm>
            <a:off x="3740040" y="194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40" name="CustomShape 18"/>
          <p:cNvSpPr/>
          <p:nvPr/>
        </p:nvSpPr>
        <p:spPr>
          <a:xfrm>
            <a:off x="3670560" y="221904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341" name="CustomShape 19"/>
          <p:cNvSpPr/>
          <p:nvPr/>
        </p:nvSpPr>
        <p:spPr>
          <a:xfrm>
            <a:off x="3740040" y="2485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42" name="CustomShape 20"/>
          <p:cNvSpPr/>
          <p:nvPr/>
        </p:nvSpPr>
        <p:spPr>
          <a:xfrm>
            <a:off x="968400" y="5403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1"/>
          <p:cNvSpPr/>
          <p:nvPr/>
        </p:nvSpPr>
        <p:spPr>
          <a:xfrm>
            <a:off x="1001160" y="6177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344" name="CustomShape 22"/>
          <p:cNvSpPr/>
          <p:nvPr/>
        </p:nvSpPr>
        <p:spPr>
          <a:xfrm>
            <a:off x="968400" y="10576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3"/>
          <p:cNvSpPr/>
          <p:nvPr/>
        </p:nvSpPr>
        <p:spPr>
          <a:xfrm>
            <a:off x="1001160" y="11347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346" name="CustomShape 24"/>
          <p:cNvSpPr/>
          <p:nvPr/>
        </p:nvSpPr>
        <p:spPr>
          <a:xfrm>
            <a:off x="968400" y="157464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5"/>
          <p:cNvSpPr/>
          <p:nvPr/>
        </p:nvSpPr>
        <p:spPr>
          <a:xfrm>
            <a:off x="1001160" y="165168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48" name="CustomShape 26"/>
          <p:cNvSpPr/>
          <p:nvPr/>
        </p:nvSpPr>
        <p:spPr>
          <a:xfrm>
            <a:off x="968400" y="20919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7"/>
          <p:cNvSpPr/>
          <p:nvPr/>
        </p:nvSpPr>
        <p:spPr>
          <a:xfrm>
            <a:off x="1001160" y="21690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350" name="CustomShape 28"/>
          <p:cNvSpPr/>
          <p:nvPr/>
        </p:nvSpPr>
        <p:spPr>
          <a:xfrm>
            <a:off x="968400" y="260892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9"/>
          <p:cNvSpPr/>
          <p:nvPr/>
        </p:nvSpPr>
        <p:spPr>
          <a:xfrm>
            <a:off x="1001160" y="26859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52" name="CustomShape 30"/>
          <p:cNvSpPr/>
          <p:nvPr/>
        </p:nvSpPr>
        <p:spPr>
          <a:xfrm>
            <a:off x="968400" y="31258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"/>
          <p:cNvSpPr/>
          <p:nvPr/>
        </p:nvSpPr>
        <p:spPr>
          <a:xfrm>
            <a:off x="1001160" y="32029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354" name="CustomShape 32"/>
          <p:cNvSpPr/>
          <p:nvPr/>
        </p:nvSpPr>
        <p:spPr>
          <a:xfrm>
            <a:off x="968400" y="364320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33"/>
          <p:cNvSpPr/>
          <p:nvPr/>
        </p:nvSpPr>
        <p:spPr>
          <a:xfrm>
            <a:off x="1001160" y="372024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56" name="CustomShape 34"/>
          <p:cNvSpPr/>
          <p:nvPr/>
        </p:nvSpPr>
        <p:spPr>
          <a:xfrm>
            <a:off x="968400" y="41601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5"/>
          <p:cNvSpPr/>
          <p:nvPr/>
        </p:nvSpPr>
        <p:spPr>
          <a:xfrm>
            <a:off x="1001160" y="42372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358" name="CustomShape 36"/>
          <p:cNvSpPr/>
          <p:nvPr/>
        </p:nvSpPr>
        <p:spPr>
          <a:xfrm>
            <a:off x="3740040" y="27720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359" name="CustomShape 37"/>
          <p:cNvSpPr/>
          <p:nvPr/>
        </p:nvSpPr>
        <p:spPr>
          <a:xfrm>
            <a:off x="4399200" y="19652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360" name="CustomShape 38"/>
          <p:cNvSpPr/>
          <p:nvPr/>
        </p:nvSpPr>
        <p:spPr>
          <a:xfrm>
            <a:off x="4350600" y="224064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61" name="CustomShape 39"/>
          <p:cNvSpPr/>
          <p:nvPr/>
        </p:nvSpPr>
        <p:spPr>
          <a:xfrm>
            <a:off x="1411200" y="7617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0"/>
          <p:cNvSpPr/>
          <p:nvPr/>
        </p:nvSpPr>
        <p:spPr>
          <a:xfrm rot="10800000">
            <a:off x="1952280" y="4382280"/>
            <a:ext cx="360" cy="3620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1"/>
          <p:cNvSpPr/>
          <p:nvPr/>
        </p:nvSpPr>
        <p:spPr>
          <a:xfrm>
            <a:off x="1407960" y="4381560"/>
            <a:ext cx="542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2"/>
          <p:cNvSpPr/>
          <p:nvPr/>
        </p:nvSpPr>
        <p:spPr>
          <a:xfrm>
            <a:off x="1411200" y="12790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3"/>
          <p:cNvSpPr/>
          <p:nvPr/>
        </p:nvSpPr>
        <p:spPr>
          <a:xfrm>
            <a:off x="1411200" y="17960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4"/>
          <p:cNvSpPr/>
          <p:nvPr/>
        </p:nvSpPr>
        <p:spPr>
          <a:xfrm>
            <a:off x="1419840" y="23133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5"/>
          <p:cNvSpPr/>
          <p:nvPr/>
        </p:nvSpPr>
        <p:spPr>
          <a:xfrm>
            <a:off x="1419840" y="28303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6"/>
          <p:cNvSpPr/>
          <p:nvPr/>
        </p:nvSpPr>
        <p:spPr>
          <a:xfrm>
            <a:off x="1419840" y="33109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7"/>
          <p:cNvSpPr/>
          <p:nvPr/>
        </p:nvSpPr>
        <p:spPr>
          <a:xfrm>
            <a:off x="1419840" y="38646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8"/>
          <p:cNvSpPr/>
          <p:nvPr/>
        </p:nvSpPr>
        <p:spPr>
          <a:xfrm>
            <a:off x="2834640" y="79200"/>
            <a:ext cx="4022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5: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Storage and Filesystems</a:t>
            </a:r>
            <a:endParaRPr/>
          </a:p>
        </p:txBody>
      </p:sp>
      <p:sp>
        <p:nvSpPr>
          <p:cNvPr id="371" name="CustomShape 49"/>
          <p:cNvSpPr/>
          <p:nvPr/>
        </p:nvSpPr>
        <p:spPr>
          <a:xfrm>
            <a:off x="1960200" y="2571840"/>
            <a:ext cx="12366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0"/>
          <p:cNvSpPr/>
          <p:nvPr/>
        </p:nvSpPr>
        <p:spPr>
          <a:xfrm>
            <a:off x="6774840" y="2061360"/>
            <a:ext cx="1041120" cy="1034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1"/>
          <p:cNvSpPr/>
          <p:nvPr/>
        </p:nvSpPr>
        <p:spPr>
          <a:xfrm>
            <a:off x="7139520" y="58644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2"/>
          <p:cNvSpPr/>
          <p:nvPr/>
        </p:nvSpPr>
        <p:spPr>
          <a:xfrm>
            <a:off x="7199640" y="101448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375" name="CustomShape 53"/>
          <p:cNvSpPr/>
          <p:nvPr/>
        </p:nvSpPr>
        <p:spPr>
          <a:xfrm>
            <a:off x="7139520" y="339120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54"/>
          <p:cNvSpPr/>
          <p:nvPr/>
        </p:nvSpPr>
        <p:spPr>
          <a:xfrm>
            <a:off x="7199640" y="381924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377" name="CustomShape 55"/>
          <p:cNvSpPr/>
          <p:nvPr/>
        </p:nvSpPr>
        <p:spPr>
          <a:xfrm>
            <a:off x="6599160" y="11764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6"/>
          <p:cNvSpPr/>
          <p:nvPr/>
        </p:nvSpPr>
        <p:spPr>
          <a:xfrm>
            <a:off x="5946120" y="2571840"/>
            <a:ext cx="806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7"/>
          <p:cNvSpPr/>
          <p:nvPr/>
        </p:nvSpPr>
        <p:spPr>
          <a:xfrm>
            <a:off x="6582960" y="39888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58"/>
          <p:cNvSpPr/>
          <p:nvPr/>
        </p:nvSpPr>
        <p:spPr>
          <a:xfrm rot="10800000">
            <a:off x="6599520" y="3988800"/>
            <a:ext cx="360" cy="28126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9"/>
          <p:cNvSpPr/>
          <p:nvPr/>
        </p:nvSpPr>
        <p:spPr>
          <a:xfrm>
            <a:off x="6753240" y="21826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382" name="CustomShape 60"/>
          <p:cNvSpPr/>
          <p:nvPr/>
        </p:nvSpPr>
        <p:spPr>
          <a:xfrm>
            <a:off x="2010960" y="311868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1"/>
          <p:cNvSpPr/>
          <p:nvPr/>
        </p:nvSpPr>
        <p:spPr>
          <a:xfrm>
            <a:off x="2076480" y="354672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384" name="CustomShape 62"/>
          <p:cNvSpPr/>
          <p:nvPr/>
        </p:nvSpPr>
        <p:spPr>
          <a:xfrm rot="10800000">
            <a:off x="2611800" y="3117600"/>
            <a:ext cx="360" cy="5457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3"/>
          <p:cNvSpPr/>
          <p:nvPr/>
        </p:nvSpPr>
        <p:spPr>
          <a:xfrm>
            <a:off x="4399200" y="27806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386" name="CustomShape 64"/>
          <p:cNvSpPr/>
          <p:nvPr/>
        </p:nvSpPr>
        <p:spPr>
          <a:xfrm>
            <a:off x="2000160" y="231300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387" name="CustomShape 65"/>
          <p:cNvSpPr/>
          <p:nvPr/>
        </p:nvSpPr>
        <p:spPr>
          <a:xfrm>
            <a:off x="5869800" y="2313000"/>
            <a:ext cx="8362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388" name="CustomShape 66"/>
          <p:cNvSpPr/>
          <p:nvPr/>
        </p:nvSpPr>
        <p:spPr>
          <a:xfrm>
            <a:off x="5040000" y="19400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67"/>
          <p:cNvSpPr/>
          <p:nvPr/>
        </p:nvSpPr>
        <p:spPr>
          <a:xfrm>
            <a:off x="5040000" y="22136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68"/>
          <p:cNvSpPr/>
          <p:nvPr/>
        </p:nvSpPr>
        <p:spPr>
          <a:xfrm>
            <a:off x="5040000" y="24872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69"/>
          <p:cNvSpPr/>
          <p:nvPr/>
        </p:nvSpPr>
        <p:spPr>
          <a:xfrm>
            <a:off x="5040000" y="276084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70"/>
          <p:cNvSpPr/>
          <p:nvPr/>
        </p:nvSpPr>
        <p:spPr>
          <a:xfrm>
            <a:off x="5040000" y="30304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1"/>
          <p:cNvSpPr/>
          <p:nvPr/>
        </p:nvSpPr>
        <p:spPr>
          <a:xfrm>
            <a:off x="5040000" y="331992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72"/>
          <p:cNvSpPr/>
          <p:nvPr/>
        </p:nvSpPr>
        <p:spPr>
          <a:xfrm>
            <a:off x="4819320" y="1534320"/>
            <a:ext cx="7675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395" name="CustomShape 73"/>
          <p:cNvSpPr/>
          <p:nvPr/>
        </p:nvSpPr>
        <p:spPr>
          <a:xfrm>
            <a:off x="5004000" y="1958040"/>
            <a:ext cx="3762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396" name="CustomShape 74"/>
          <p:cNvSpPr/>
          <p:nvPr/>
        </p:nvSpPr>
        <p:spPr>
          <a:xfrm>
            <a:off x="4955400" y="223344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397" name="CustomShape 75"/>
          <p:cNvSpPr/>
          <p:nvPr/>
        </p:nvSpPr>
        <p:spPr>
          <a:xfrm>
            <a:off x="5004000" y="24980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398" name="CustomShape 76"/>
          <p:cNvSpPr/>
          <p:nvPr/>
        </p:nvSpPr>
        <p:spPr>
          <a:xfrm>
            <a:off x="5004000" y="277344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399" name="CustomShape 77"/>
          <p:cNvSpPr/>
          <p:nvPr/>
        </p:nvSpPr>
        <p:spPr>
          <a:xfrm>
            <a:off x="3670560" y="304560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00" name="CustomShape 78"/>
          <p:cNvSpPr/>
          <p:nvPr/>
        </p:nvSpPr>
        <p:spPr>
          <a:xfrm>
            <a:off x="3670560" y="332532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01" name="CustomShape 79"/>
          <p:cNvSpPr/>
          <p:nvPr/>
        </p:nvSpPr>
        <p:spPr>
          <a:xfrm>
            <a:off x="4320360" y="250884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02" name="CustomShape 80"/>
          <p:cNvSpPr/>
          <p:nvPr/>
        </p:nvSpPr>
        <p:spPr>
          <a:xfrm>
            <a:off x="4302720" y="305388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03" name="CustomShape 81"/>
          <p:cNvSpPr/>
          <p:nvPr/>
        </p:nvSpPr>
        <p:spPr>
          <a:xfrm rot="10800000">
            <a:off x="968400" y="886680"/>
            <a:ext cx="41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82"/>
          <p:cNvSpPr/>
          <p:nvPr/>
        </p:nvSpPr>
        <p:spPr>
          <a:xfrm rot="10800000">
            <a:off x="957240" y="1395720"/>
            <a:ext cx="41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83"/>
          <p:cNvSpPr/>
          <p:nvPr/>
        </p:nvSpPr>
        <p:spPr>
          <a:xfrm>
            <a:off x="560160" y="885600"/>
            <a:ext cx="360" cy="298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84"/>
          <p:cNvSpPr/>
          <p:nvPr/>
        </p:nvSpPr>
        <p:spPr>
          <a:xfrm>
            <a:off x="543240" y="1395000"/>
            <a:ext cx="360" cy="298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85"/>
          <p:cNvSpPr/>
          <p:nvPr/>
        </p:nvSpPr>
        <p:spPr>
          <a:xfrm>
            <a:off x="566640" y="1198440"/>
            <a:ext cx="392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86"/>
          <p:cNvSpPr/>
          <p:nvPr/>
        </p:nvSpPr>
        <p:spPr>
          <a:xfrm>
            <a:off x="543240" y="1703880"/>
            <a:ext cx="392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87"/>
          <p:cNvSpPr/>
          <p:nvPr/>
        </p:nvSpPr>
        <p:spPr>
          <a:xfrm>
            <a:off x="158760" y="426600"/>
            <a:ext cx="76752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410" name="CustomShape 88"/>
          <p:cNvSpPr/>
          <p:nvPr/>
        </p:nvSpPr>
        <p:spPr>
          <a:xfrm>
            <a:off x="8105760" y="2061360"/>
            <a:ext cx="918720" cy="959400"/>
          </a:xfrm>
          <a:prstGeom prst="rect">
            <a:avLst/>
          </a:prstGeom>
          <a:solidFill>
            <a:srgbClr val="ff00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89"/>
          <p:cNvSpPr/>
          <p:nvPr/>
        </p:nvSpPr>
        <p:spPr>
          <a:xfrm>
            <a:off x="8031600" y="21448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412" name="CustomShape 90"/>
          <p:cNvSpPr/>
          <p:nvPr/>
        </p:nvSpPr>
        <p:spPr>
          <a:xfrm>
            <a:off x="7833960" y="2571840"/>
            <a:ext cx="23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74320" y="142200"/>
            <a:ext cx="88689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trike="noStrike">
                <a:solidFill>
                  <a:srgbClr val="000000"/>
                </a:solidFill>
                <a:latin typeface="Arial"/>
                <a:ea typeface="DejaVu Sans"/>
              </a:rPr>
              <a:t>Filesystem Example from os.fs.disk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311760" y="1005840"/>
            <a:ext cx="7825680" cy="28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os._internals.fs.disk.root.home['Stats_Data.csv'] = {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the actual data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'1,2,3,4,5,6\n4,5,6,7,8,9\n1,2,3,4,5,6\n4,5,6,7,8,9\n1,2,3,4,5,6\n4,5,6,7,8,9\n1,2,3,4,5,6\n4,5,6,7,8,9\n' +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'1,2,3,4,5,6\n4,5,6,7,8,9\n1,2,3,4,5,6\n4,5,6,7,8,9\n1,2,3,4,5,6\n4,5,6,7,8,9\n',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// metadata ie simulated file handle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        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meta: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};</a:t>
            </a:r>
            <a:endParaRPr/>
          </a:p>
          <a:p>
            <a:endParaRPr/>
          </a:p>
          <a:p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   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os._internals.fs.disk.root.home['integers.csv']={</a:t>
            </a:r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data: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 "1,2,3,4,5,6,7,8,9,10,11,12,13,14,15,16,17,18,19,20,21,22,23,24,25,26,27,28,29,30,31,32,33,34,35,36,37",</a:t>
            </a:r>
            <a:endParaRPr/>
          </a:p>
          <a:p>
            <a:endParaRPr/>
          </a:p>
          <a:p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9900ff"/>
                </a:solidFill>
                <a:latin typeface="Georgia"/>
                <a:ea typeface="DejaVu Sans"/>
              </a:rPr>
              <a:t>meta:{}</a:t>
            </a:r>
            <a:endParaRPr/>
          </a:p>
          <a:p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	</a:t>
            </a:r>
            <a:r>
              <a:rPr lang="en-US" sz="1000" strike="noStrike">
                <a:solidFill>
                  <a:srgbClr val="000000"/>
                </a:solidFill>
                <a:latin typeface="Georgia"/>
                <a:ea typeface="DejaVu Sans"/>
              </a:rPr>
              <a:t>};</a:t>
            </a:r>
            <a:endParaRPr/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2834640" y="965880"/>
            <a:ext cx="3110400" cy="31104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4233960" y="617400"/>
            <a:ext cx="669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OS</a:t>
            </a:r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3462120" y="20808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3462120" y="23544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"/>
          <p:cNvSpPr/>
          <p:nvPr/>
        </p:nvSpPr>
        <p:spPr>
          <a:xfrm>
            <a:off x="3462120" y="26280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"/>
          <p:cNvSpPr/>
          <p:nvPr/>
        </p:nvSpPr>
        <p:spPr>
          <a:xfrm>
            <a:off x="3462120" y="29016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7"/>
          <p:cNvSpPr/>
          <p:nvPr/>
        </p:nvSpPr>
        <p:spPr>
          <a:xfrm>
            <a:off x="3462120" y="317124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8"/>
          <p:cNvSpPr/>
          <p:nvPr/>
        </p:nvSpPr>
        <p:spPr>
          <a:xfrm>
            <a:off x="3462120" y="34606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9"/>
          <p:cNvSpPr/>
          <p:nvPr/>
        </p:nvSpPr>
        <p:spPr>
          <a:xfrm>
            <a:off x="4185000" y="20808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0"/>
          <p:cNvSpPr/>
          <p:nvPr/>
        </p:nvSpPr>
        <p:spPr>
          <a:xfrm>
            <a:off x="4185000" y="23544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1"/>
          <p:cNvSpPr/>
          <p:nvPr/>
        </p:nvSpPr>
        <p:spPr>
          <a:xfrm>
            <a:off x="4185000" y="26280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2"/>
          <p:cNvSpPr/>
          <p:nvPr/>
        </p:nvSpPr>
        <p:spPr>
          <a:xfrm>
            <a:off x="4185000" y="29016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3"/>
          <p:cNvSpPr/>
          <p:nvPr/>
        </p:nvSpPr>
        <p:spPr>
          <a:xfrm>
            <a:off x="4185000" y="317160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4"/>
          <p:cNvSpPr/>
          <p:nvPr/>
        </p:nvSpPr>
        <p:spPr>
          <a:xfrm>
            <a:off x="4185000" y="34606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5"/>
          <p:cNvSpPr/>
          <p:nvPr/>
        </p:nvSpPr>
        <p:spPr>
          <a:xfrm>
            <a:off x="3108960" y="1584360"/>
            <a:ext cx="91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Operation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queue</a:t>
            </a:r>
            <a:endParaRPr/>
          </a:p>
        </p:txBody>
      </p:sp>
      <p:sp>
        <p:nvSpPr>
          <p:cNvPr id="430" name="CustomShape 16"/>
          <p:cNvSpPr/>
          <p:nvPr/>
        </p:nvSpPr>
        <p:spPr>
          <a:xfrm>
            <a:off x="4100400" y="1675440"/>
            <a:ext cx="4417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pcb</a:t>
            </a:r>
            <a:endParaRPr/>
          </a:p>
        </p:txBody>
      </p:sp>
      <p:sp>
        <p:nvSpPr>
          <p:cNvPr id="431" name="CustomShape 17"/>
          <p:cNvSpPr/>
          <p:nvPr/>
        </p:nvSpPr>
        <p:spPr>
          <a:xfrm>
            <a:off x="3426480" y="20952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32" name="CustomShape 18"/>
          <p:cNvSpPr/>
          <p:nvPr/>
        </p:nvSpPr>
        <p:spPr>
          <a:xfrm>
            <a:off x="3357000" y="236880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T1.1</a:t>
            </a:r>
            <a:endParaRPr/>
          </a:p>
        </p:txBody>
      </p:sp>
      <p:sp>
        <p:nvSpPr>
          <p:cNvPr id="433" name="CustomShape 19"/>
          <p:cNvSpPr/>
          <p:nvPr/>
        </p:nvSpPr>
        <p:spPr>
          <a:xfrm>
            <a:off x="3426480" y="26352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34" name="CustomShape 20"/>
          <p:cNvSpPr/>
          <p:nvPr/>
        </p:nvSpPr>
        <p:spPr>
          <a:xfrm>
            <a:off x="968400" y="5403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1"/>
          <p:cNvSpPr/>
          <p:nvPr/>
        </p:nvSpPr>
        <p:spPr>
          <a:xfrm>
            <a:off x="1001160" y="6177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P1</a:t>
            </a:r>
            <a:endParaRPr/>
          </a:p>
        </p:txBody>
      </p:sp>
      <p:sp>
        <p:nvSpPr>
          <p:cNvPr id="436" name="CustomShape 22"/>
          <p:cNvSpPr/>
          <p:nvPr/>
        </p:nvSpPr>
        <p:spPr>
          <a:xfrm>
            <a:off x="968400" y="10576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23"/>
          <p:cNvSpPr/>
          <p:nvPr/>
        </p:nvSpPr>
        <p:spPr>
          <a:xfrm>
            <a:off x="1001160" y="11347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P2</a:t>
            </a:r>
            <a:endParaRPr/>
          </a:p>
        </p:txBody>
      </p:sp>
      <p:sp>
        <p:nvSpPr>
          <p:cNvPr id="438" name="CustomShape 24"/>
          <p:cNvSpPr/>
          <p:nvPr/>
        </p:nvSpPr>
        <p:spPr>
          <a:xfrm>
            <a:off x="968400" y="157464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5"/>
          <p:cNvSpPr/>
          <p:nvPr/>
        </p:nvSpPr>
        <p:spPr>
          <a:xfrm>
            <a:off x="1001160" y="165168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40" name="CustomShape 26"/>
          <p:cNvSpPr/>
          <p:nvPr/>
        </p:nvSpPr>
        <p:spPr>
          <a:xfrm>
            <a:off x="968400" y="20919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7"/>
          <p:cNvSpPr/>
          <p:nvPr/>
        </p:nvSpPr>
        <p:spPr>
          <a:xfrm>
            <a:off x="1001160" y="21690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P4</a:t>
            </a:r>
            <a:endParaRPr/>
          </a:p>
        </p:txBody>
      </p:sp>
      <p:sp>
        <p:nvSpPr>
          <p:cNvPr id="442" name="CustomShape 28"/>
          <p:cNvSpPr/>
          <p:nvPr/>
        </p:nvSpPr>
        <p:spPr>
          <a:xfrm>
            <a:off x="968400" y="260892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9"/>
          <p:cNvSpPr/>
          <p:nvPr/>
        </p:nvSpPr>
        <p:spPr>
          <a:xfrm>
            <a:off x="1001160" y="268596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44" name="CustomShape 30"/>
          <p:cNvSpPr/>
          <p:nvPr/>
        </p:nvSpPr>
        <p:spPr>
          <a:xfrm>
            <a:off x="968400" y="312588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1"/>
          <p:cNvSpPr/>
          <p:nvPr/>
        </p:nvSpPr>
        <p:spPr>
          <a:xfrm>
            <a:off x="1001160" y="320292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P6</a:t>
            </a:r>
            <a:endParaRPr/>
          </a:p>
        </p:txBody>
      </p:sp>
      <p:sp>
        <p:nvSpPr>
          <p:cNvPr id="446" name="CustomShape 32"/>
          <p:cNvSpPr/>
          <p:nvPr/>
        </p:nvSpPr>
        <p:spPr>
          <a:xfrm>
            <a:off x="968400" y="364320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33"/>
          <p:cNvSpPr/>
          <p:nvPr/>
        </p:nvSpPr>
        <p:spPr>
          <a:xfrm>
            <a:off x="1001160" y="372024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48" name="CustomShape 34"/>
          <p:cNvSpPr/>
          <p:nvPr/>
        </p:nvSpPr>
        <p:spPr>
          <a:xfrm>
            <a:off x="968400" y="4160160"/>
            <a:ext cx="441720" cy="441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5"/>
          <p:cNvSpPr/>
          <p:nvPr/>
        </p:nvSpPr>
        <p:spPr>
          <a:xfrm>
            <a:off x="1001160" y="4237200"/>
            <a:ext cx="376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P8</a:t>
            </a:r>
            <a:endParaRPr/>
          </a:p>
        </p:txBody>
      </p:sp>
      <p:sp>
        <p:nvSpPr>
          <p:cNvPr id="450" name="CustomShape 36"/>
          <p:cNvSpPr/>
          <p:nvPr/>
        </p:nvSpPr>
        <p:spPr>
          <a:xfrm>
            <a:off x="3426480" y="292176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P7</a:t>
            </a:r>
            <a:endParaRPr/>
          </a:p>
        </p:txBody>
      </p:sp>
      <p:sp>
        <p:nvSpPr>
          <p:cNvPr id="451" name="CustomShape 37"/>
          <p:cNvSpPr/>
          <p:nvPr/>
        </p:nvSpPr>
        <p:spPr>
          <a:xfrm>
            <a:off x="4149000" y="20988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P5</a:t>
            </a:r>
            <a:endParaRPr/>
          </a:p>
        </p:txBody>
      </p:sp>
      <p:sp>
        <p:nvSpPr>
          <p:cNvPr id="452" name="CustomShape 38"/>
          <p:cNvSpPr/>
          <p:nvPr/>
        </p:nvSpPr>
        <p:spPr>
          <a:xfrm>
            <a:off x="4100400" y="237420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53" name="CustomShape 39"/>
          <p:cNvSpPr/>
          <p:nvPr/>
        </p:nvSpPr>
        <p:spPr>
          <a:xfrm>
            <a:off x="1411200" y="7617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0"/>
          <p:cNvSpPr/>
          <p:nvPr/>
        </p:nvSpPr>
        <p:spPr>
          <a:xfrm rot="10800000">
            <a:off x="1952280" y="4381560"/>
            <a:ext cx="360" cy="36201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1"/>
          <p:cNvSpPr/>
          <p:nvPr/>
        </p:nvSpPr>
        <p:spPr>
          <a:xfrm>
            <a:off x="1407960" y="4381560"/>
            <a:ext cx="5428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2"/>
          <p:cNvSpPr/>
          <p:nvPr/>
        </p:nvSpPr>
        <p:spPr>
          <a:xfrm>
            <a:off x="1411200" y="12790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43"/>
          <p:cNvSpPr/>
          <p:nvPr/>
        </p:nvSpPr>
        <p:spPr>
          <a:xfrm>
            <a:off x="1411200" y="179604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4"/>
          <p:cNvSpPr/>
          <p:nvPr/>
        </p:nvSpPr>
        <p:spPr>
          <a:xfrm>
            <a:off x="1419840" y="231336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5"/>
          <p:cNvSpPr/>
          <p:nvPr/>
        </p:nvSpPr>
        <p:spPr>
          <a:xfrm>
            <a:off x="1419840" y="28303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6"/>
          <p:cNvSpPr/>
          <p:nvPr/>
        </p:nvSpPr>
        <p:spPr>
          <a:xfrm>
            <a:off x="1419840" y="331092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7"/>
          <p:cNvSpPr/>
          <p:nvPr/>
        </p:nvSpPr>
        <p:spPr>
          <a:xfrm>
            <a:off x="1419840" y="38646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8"/>
          <p:cNvSpPr/>
          <p:nvPr/>
        </p:nvSpPr>
        <p:spPr>
          <a:xfrm>
            <a:off x="2926080" y="79200"/>
            <a:ext cx="2589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Assignment 6: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Protection and Security</a:t>
            </a:r>
            <a:endParaRPr/>
          </a:p>
        </p:txBody>
      </p:sp>
      <p:sp>
        <p:nvSpPr>
          <p:cNvPr id="463" name="CustomShape 49"/>
          <p:cNvSpPr/>
          <p:nvPr/>
        </p:nvSpPr>
        <p:spPr>
          <a:xfrm>
            <a:off x="1960200" y="2571840"/>
            <a:ext cx="87408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0"/>
          <p:cNvSpPr/>
          <p:nvPr/>
        </p:nvSpPr>
        <p:spPr>
          <a:xfrm>
            <a:off x="6774840" y="2061360"/>
            <a:ext cx="1041120" cy="10346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51"/>
          <p:cNvSpPr/>
          <p:nvPr/>
        </p:nvSpPr>
        <p:spPr>
          <a:xfrm>
            <a:off x="7139520" y="58644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52"/>
          <p:cNvSpPr/>
          <p:nvPr/>
        </p:nvSpPr>
        <p:spPr>
          <a:xfrm>
            <a:off x="7199640" y="101448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Keyboard Device</a:t>
            </a:r>
            <a:endParaRPr/>
          </a:p>
        </p:txBody>
      </p:sp>
      <p:sp>
        <p:nvSpPr>
          <p:cNvPr id="467" name="CustomShape 53"/>
          <p:cNvSpPr/>
          <p:nvPr/>
        </p:nvSpPr>
        <p:spPr>
          <a:xfrm>
            <a:off x="7139520" y="3391200"/>
            <a:ext cx="1186920" cy="11793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4"/>
          <p:cNvSpPr/>
          <p:nvPr/>
        </p:nvSpPr>
        <p:spPr>
          <a:xfrm>
            <a:off x="7199640" y="381924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Display Device</a:t>
            </a:r>
            <a:endParaRPr/>
          </a:p>
        </p:txBody>
      </p:sp>
      <p:sp>
        <p:nvSpPr>
          <p:cNvPr id="469" name="CustomShape 55"/>
          <p:cNvSpPr/>
          <p:nvPr/>
        </p:nvSpPr>
        <p:spPr>
          <a:xfrm>
            <a:off x="6599160" y="117648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6"/>
          <p:cNvSpPr/>
          <p:nvPr/>
        </p:nvSpPr>
        <p:spPr>
          <a:xfrm>
            <a:off x="5946120" y="2571840"/>
            <a:ext cx="8060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7"/>
          <p:cNvSpPr/>
          <p:nvPr/>
        </p:nvSpPr>
        <p:spPr>
          <a:xfrm>
            <a:off x="6582960" y="3988800"/>
            <a:ext cx="53964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8"/>
          <p:cNvSpPr/>
          <p:nvPr/>
        </p:nvSpPr>
        <p:spPr>
          <a:xfrm rot="10800000">
            <a:off x="6582960" y="3988800"/>
            <a:ext cx="360" cy="281268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9"/>
          <p:cNvSpPr/>
          <p:nvPr/>
        </p:nvSpPr>
        <p:spPr>
          <a:xfrm>
            <a:off x="6753240" y="21826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I/O Driver</a:t>
            </a:r>
            <a:endParaRPr/>
          </a:p>
        </p:txBody>
      </p:sp>
      <p:sp>
        <p:nvSpPr>
          <p:cNvPr id="474" name="CustomShape 60"/>
          <p:cNvSpPr/>
          <p:nvPr/>
        </p:nvSpPr>
        <p:spPr>
          <a:xfrm>
            <a:off x="2011680" y="2844720"/>
            <a:ext cx="817920" cy="81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61"/>
          <p:cNvSpPr/>
          <p:nvPr/>
        </p:nvSpPr>
        <p:spPr>
          <a:xfrm>
            <a:off x="1858680" y="3045240"/>
            <a:ext cx="10670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</a:t>
            </a:r>
            <a:endParaRPr/>
          </a:p>
        </p:txBody>
      </p:sp>
      <p:sp>
        <p:nvSpPr>
          <p:cNvPr id="476" name="CustomShape 62"/>
          <p:cNvSpPr/>
          <p:nvPr/>
        </p:nvSpPr>
        <p:spPr>
          <a:xfrm rot="10800000">
            <a:off x="2378160" y="2845440"/>
            <a:ext cx="360" cy="27252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63"/>
          <p:cNvSpPr/>
          <p:nvPr/>
        </p:nvSpPr>
        <p:spPr>
          <a:xfrm>
            <a:off x="4149000" y="29142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P3</a:t>
            </a:r>
            <a:endParaRPr/>
          </a:p>
        </p:txBody>
      </p:sp>
      <p:sp>
        <p:nvSpPr>
          <p:cNvPr id="478" name="CustomShape 64"/>
          <p:cNvSpPr/>
          <p:nvPr/>
        </p:nvSpPr>
        <p:spPr>
          <a:xfrm>
            <a:off x="1859400" y="2306160"/>
            <a:ext cx="106704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Processes</a:t>
            </a:r>
            <a:endParaRPr/>
          </a:p>
        </p:txBody>
      </p:sp>
      <p:sp>
        <p:nvSpPr>
          <p:cNvPr id="479" name="CustomShape 65"/>
          <p:cNvSpPr/>
          <p:nvPr/>
        </p:nvSpPr>
        <p:spPr>
          <a:xfrm>
            <a:off x="5869800" y="2313000"/>
            <a:ext cx="836280" cy="1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Drivers</a:t>
            </a:r>
            <a:endParaRPr/>
          </a:p>
        </p:txBody>
      </p:sp>
      <p:sp>
        <p:nvSpPr>
          <p:cNvPr id="480" name="CustomShape 66"/>
          <p:cNvSpPr/>
          <p:nvPr/>
        </p:nvSpPr>
        <p:spPr>
          <a:xfrm>
            <a:off x="4884120" y="20808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7"/>
          <p:cNvSpPr/>
          <p:nvPr/>
        </p:nvSpPr>
        <p:spPr>
          <a:xfrm>
            <a:off x="4884120" y="23544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8"/>
          <p:cNvSpPr/>
          <p:nvPr/>
        </p:nvSpPr>
        <p:spPr>
          <a:xfrm>
            <a:off x="4884120" y="26280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9"/>
          <p:cNvSpPr/>
          <p:nvPr/>
        </p:nvSpPr>
        <p:spPr>
          <a:xfrm>
            <a:off x="4884120" y="2901600"/>
            <a:ext cx="272520" cy="272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0"/>
          <p:cNvSpPr/>
          <p:nvPr/>
        </p:nvSpPr>
        <p:spPr>
          <a:xfrm>
            <a:off x="4884120" y="317124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71"/>
          <p:cNvSpPr/>
          <p:nvPr/>
        </p:nvSpPr>
        <p:spPr>
          <a:xfrm>
            <a:off x="4884120" y="3460680"/>
            <a:ext cx="272520" cy="288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2"/>
          <p:cNvSpPr/>
          <p:nvPr/>
        </p:nvSpPr>
        <p:spPr>
          <a:xfrm>
            <a:off x="4663440" y="1675080"/>
            <a:ext cx="76752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Locked Structures</a:t>
            </a:r>
            <a:endParaRPr/>
          </a:p>
        </p:txBody>
      </p:sp>
      <p:sp>
        <p:nvSpPr>
          <p:cNvPr id="487" name="CustomShape 73"/>
          <p:cNvSpPr/>
          <p:nvPr/>
        </p:nvSpPr>
        <p:spPr>
          <a:xfrm>
            <a:off x="4848120" y="2098800"/>
            <a:ext cx="3762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m1</a:t>
            </a:r>
            <a:endParaRPr/>
          </a:p>
        </p:txBody>
      </p:sp>
      <p:sp>
        <p:nvSpPr>
          <p:cNvPr id="488" name="CustomShape 74"/>
          <p:cNvSpPr/>
          <p:nvPr/>
        </p:nvSpPr>
        <p:spPr>
          <a:xfrm>
            <a:off x="4799520" y="2374200"/>
            <a:ext cx="441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s1</a:t>
            </a:r>
            <a:endParaRPr/>
          </a:p>
        </p:txBody>
      </p:sp>
      <p:sp>
        <p:nvSpPr>
          <p:cNvPr id="489" name="CustomShape 75"/>
          <p:cNvSpPr/>
          <p:nvPr/>
        </p:nvSpPr>
        <p:spPr>
          <a:xfrm>
            <a:off x="4848120" y="26388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s2</a:t>
            </a:r>
            <a:endParaRPr/>
          </a:p>
        </p:txBody>
      </p:sp>
      <p:sp>
        <p:nvSpPr>
          <p:cNvPr id="490" name="CustomShape 76"/>
          <p:cNvSpPr/>
          <p:nvPr/>
        </p:nvSpPr>
        <p:spPr>
          <a:xfrm>
            <a:off x="4848120" y="2914200"/>
            <a:ext cx="344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s3</a:t>
            </a:r>
            <a:endParaRPr/>
          </a:p>
        </p:txBody>
      </p:sp>
      <p:sp>
        <p:nvSpPr>
          <p:cNvPr id="491" name="CustomShape 77"/>
          <p:cNvSpPr/>
          <p:nvPr/>
        </p:nvSpPr>
        <p:spPr>
          <a:xfrm>
            <a:off x="3357000" y="319536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T1.2</a:t>
            </a:r>
            <a:endParaRPr/>
          </a:p>
        </p:txBody>
      </p:sp>
      <p:sp>
        <p:nvSpPr>
          <p:cNvPr id="492" name="CustomShape 78"/>
          <p:cNvSpPr/>
          <p:nvPr/>
        </p:nvSpPr>
        <p:spPr>
          <a:xfrm>
            <a:off x="3357000" y="347508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T1.3</a:t>
            </a:r>
            <a:endParaRPr/>
          </a:p>
        </p:txBody>
      </p:sp>
      <p:sp>
        <p:nvSpPr>
          <p:cNvPr id="493" name="CustomShape 79"/>
          <p:cNvSpPr/>
          <p:nvPr/>
        </p:nvSpPr>
        <p:spPr>
          <a:xfrm>
            <a:off x="4070160" y="264240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T6.2</a:t>
            </a:r>
            <a:endParaRPr/>
          </a:p>
        </p:txBody>
      </p:sp>
      <p:sp>
        <p:nvSpPr>
          <p:cNvPr id="494" name="CustomShape 80"/>
          <p:cNvSpPr/>
          <p:nvPr/>
        </p:nvSpPr>
        <p:spPr>
          <a:xfrm>
            <a:off x="4088520" y="3187440"/>
            <a:ext cx="4831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T6.1</a:t>
            </a:r>
            <a:endParaRPr/>
          </a:p>
        </p:txBody>
      </p:sp>
      <p:sp>
        <p:nvSpPr>
          <p:cNvPr id="495" name="CustomShape 81"/>
          <p:cNvSpPr/>
          <p:nvPr/>
        </p:nvSpPr>
        <p:spPr>
          <a:xfrm rot="10800000">
            <a:off x="974160" y="885600"/>
            <a:ext cx="41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82"/>
          <p:cNvSpPr/>
          <p:nvPr/>
        </p:nvSpPr>
        <p:spPr>
          <a:xfrm rot="10800000">
            <a:off x="957240" y="1395360"/>
            <a:ext cx="4140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83"/>
          <p:cNvSpPr/>
          <p:nvPr/>
        </p:nvSpPr>
        <p:spPr>
          <a:xfrm>
            <a:off x="560160" y="885600"/>
            <a:ext cx="360" cy="298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4"/>
          <p:cNvSpPr/>
          <p:nvPr/>
        </p:nvSpPr>
        <p:spPr>
          <a:xfrm>
            <a:off x="543240" y="1395000"/>
            <a:ext cx="360" cy="29880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5"/>
          <p:cNvSpPr/>
          <p:nvPr/>
        </p:nvSpPr>
        <p:spPr>
          <a:xfrm>
            <a:off x="566640" y="1198440"/>
            <a:ext cx="392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6"/>
          <p:cNvSpPr/>
          <p:nvPr/>
        </p:nvSpPr>
        <p:spPr>
          <a:xfrm>
            <a:off x="543240" y="1703880"/>
            <a:ext cx="39240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7"/>
          <p:cNvSpPr/>
          <p:nvPr/>
        </p:nvSpPr>
        <p:spPr>
          <a:xfrm>
            <a:off x="158760" y="426600"/>
            <a:ext cx="76752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Arial"/>
                <a:ea typeface="Arial"/>
              </a:rPr>
              <a:t>I/O Pipes</a:t>
            </a:r>
            <a:endParaRPr/>
          </a:p>
        </p:txBody>
      </p:sp>
      <p:sp>
        <p:nvSpPr>
          <p:cNvPr id="502" name="CustomShape 88"/>
          <p:cNvSpPr/>
          <p:nvPr/>
        </p:nvSpPr>
        <p:spPr>
          <a:xfrm>
            <a:off x="8105760" y="2061360"/>
            <a:ext cx="918720" cy="959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9"/>
          <p:cNvSpPr/>
          <p:nvPr/>
        </p:nvSpPr>
        <p:spPr>
          <a:xfrm>
            <a:off x="8031600" y="2144880"/>
            <a:ext cx="106704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Filesystem</a:t>
            </a:r>
            <a:endParaRPr/>
          </a:p>
        </p:txBody>
      </p:sp>
      <p:sp>
        <p:nvSpPr>
          <p:cNvPr id="504" name="CustomShape 90"/>
          <p:cNvSpPr/>
          <p:nvPr/>
        </p:nvSpPr>
        <p:spPr>
          <a:xfrm>
            <a:off x="7833960" y="2571840"/>
            <a:ext cx="234360" cy="360"/>
          </a:xfrm>
          <a:prstGeom prst="straightConnector1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1"/>
          <p:cNvSpPr/>
          <p:nvPr/>
        </p:nvSpPr>
        <p:spPr>
          <a:xfrm>
            <a:off x="3895560" y="914400"/>
            <a:ext cx="104184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  <a:ea typeface="Arial"/>
              </a:rPr>
              <a:t>User Mode</a:t>
            </a:r>
            <a:endParaRPr/>
          </a:p>
        </p:txBody>
      </p:sp>
      <p:sp>
        <p:nvSpPr>
          <p:cNvPr id="506" name="CustomShape 92"/>
          <p:cNvSpPr/>
          <p:nvPr/>
        </p:nvSpPr>
        <p:spPr>
          <a:xfrm>
            <a:off x="3840480" y="1188720"/>
            <a:ext cx="1188360" cy="27396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SuperUser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Application>LibreOffice/4.4.1.2$Windows_x86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2016-05-24T13:42:47Z</dcterms:modified>
  <cp:revision>17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