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197850" y="1197600"/>
            <a:ext cx="2748300" cy="27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7084023" y="1981500"/>
            <a:ext cx="1188000" cy="11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4236450" y="617575"/>
            <a:ext cx="6711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OS</a:t>
            </a:r>
          </a:p>
        </p:txBody>
      </p:sp>
      <p:sp>
        <p:nvSpPr>
          <p:cNvPr id="57" name="Shape 57"/>
          <p:cNvSpPr/>
          <p:nvPr/>
        </p:nvSpPr>
        <p:spPr>
          <a:xfrm>
            <a:off x="3928200" y="19310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928200" y="22046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3928200" y="24782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928200" y="27518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3928200" y="3021550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928200" y="3310750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4907550" y="19310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4907550" y="22046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907550" y="24782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907550" y="27518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907550" y="3021550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4907550" y="3310750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3605100" y="1473050"/>
            <a:ext cx="919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Operation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queue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4822950" y="1525400"/>
            <a:ext cx="4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pcb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7144025" y="2228750"/>
            <a:ext cx="1068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I/O Driver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892350" y="1945475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P4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892350" y="2219075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P2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892350" y="2485475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P1</a:t>
            </a:r>
          </a:p>
        </p:txBody>
      </p:sp>
      <p:sp>
        <p:nvSpPr>
          <p:cNvPr id="75" name="Shape 75"/>
          <p:cNvSpPr/>
          <p:nvPr/>
        </p:nvSpPr>
        <p:spPr>
          <a:xfrm>
            <a:off x="1251100" y="5405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1283824" y="6175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P1</a:t>
            </a:r>
          </a:p>
        </p:txBody>
      </p:sp>
      <p:sp>
        <p:nvSpPr>
          <p:cNvPr id="77" name="Shape 77"/>
          <p:cNvSpPr/>
          <p:nvPr/>
        </p:nvSpPr>
        <p:spPr>
          <a:xfrm>
            <a:off x="1251100" y="10576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1283824" y="11346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P2</a:t>
            </a:r>
          </a:p>
        </p:txBody>
      </p:sp>
      <p:sp>
        <p:nvSpPr>
          <p:cNvPr id="79" name="Shape 79"/>
          <p:cNvSpPr/>
          <p:nvPr/>
        </p:nvSpPr>
        <p:spPr>
          <a:xfrm>
            <a:off x="1251100" y="15747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1283824" y="16517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P3</a:t>
            </a:r>
          </a:p>
        </p:txBody>
      </p:sp>
      <p:sp>
        <p:nvSpPr>
          <p:cNvPr id="81" name="Shape 81"/>
          <p:cNvSpPr/>
          <p:nvPr/>
        </p:nvSpPr>
        <p:spPr>
          <a:xfrm>
            <a:off x="1251100" y="20918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1283824" y="21688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P4</a:t>
            </a:r>
          </a:p>
        </p:txBody>
      </p:sp>
      <p:sp>
        <p:nvSpPr>
          <p:cNvPr id="83" name="Shape 83"/>
          <p:cNvSpPr/>
          <p:nvPr/>
        </p:nvSpPr>
        <p:spPr>
          <a:xfrm>
            <a:off x="1251100" y="26089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1283824" y="26859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P5</a:t>
            </a:r>
          </a:p>
        </p:txBody>
      </p:sp>
      <p:sp>
        <p:nvSpPr>
          <p:cNvPr id="85" name="Shape 85"/>
          <p:cNvSpPr/>
          <p:nvPr/>
        </p:nvSpPr>
        <p:spPr>
          <a:xfrm>
            <a:off x="1251100" y="31260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1283824" y="32030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P6</a:t>
            </a:r>
          </a:p>
        </p:txBody>
      </p:sp>
      <p:sp>
        <p:nvSpPr>
          <p:cNvPr id="87" name="Shape 87"/>
          <p:cNvSpPr/>
          <p:nvPr/>
        </p:nvSpPr>
        <p:spPr>
          <a:xfrm>
            <a:off x="1251100" y="36431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1283824" y="37201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P7</a:t>
            </a:r>
          </a:p>
        </p:txBody>
      </p:sp>
      <p:sp>
        <p:nvSpPr>
          <p:cNvPr id="89" name="Shape 89"/>
          <p:cNvSpPr/>
          <p:nvPr/>
        </p:nvSpPr>
        <p:spPr>
          <a:xfrm>
            <a:off x="1251100" y="41602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1283824" y="42372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P8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892350" y="2772112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P7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871700" y="1949075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P5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871700" y="2222675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P8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871700" y="2489075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P6</a:t>
            </a:r>
          </a:p>
        </p:txBody>
      </p:sp>
      <p:cxnSp>
        <p:nvCxnSpPr>
          <p:cNvPr id="95" name="Shape 95"/>
          <p:cNvCxnSpPr/>
          <p:nvPr/>
        </p:nvCxnSpPr>
        <p:spPr>
          <a:xfrm>
            <a:off x="1693899" y="76190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" name="Shape 96"/>
          <p:cNvCxnSpPr/>
          <p:nvPr/>
        </p:nvCxnSpPr>
        <p:spPr>
          <a:xfrm rot="10800000">
            <a:off x="2228025" y="768350"/>
            <a:ext cx="0" cy="36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" name="Shape 97"/>
          <p:cNvCxnSpPr/>
          <p:nvPr/>
        </p:nvCxnSpPr>
        <p:spPr>
          <a:xfrm>
            <a:off x="1690599" y="4381605"/>
            <a:ext cx="54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" name="Shape 98"/>
          <p:cNvCxnSpPr/>
          <p:nvPr/>
        </p:nvCxnSpPr>
        <p:spPr>
          <a:xfrm>
            <a:off x="1693899" y="127900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/>
          <p:nvPr/>
        </p:nvCxnSpPr>
        <p:spPr>
          <a:xfrm>
            <a:off x="1693899" y="1796080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" name="Shape 100"/>
          <p:cNvCxnSpPr/>
          <p:nvPr/>
        </p:nvCxnSpPr>
        <p:spPr>
          <a:xfrm>
            <a:off x="1702349" y="2313180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" name="Shape 101"/>
          <p:cNvCxnSpPr/>
          <p:nvPr/>
        </p:nvCxnSpPr>
        <p:spPr>
          <a:xfrm>
            <a:off x="1702349" y="2830280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" name="Shape 102"/>
          <p:cNvCxnSpPr/>
          <p:nvPr/>
        </p:nvCxnSpPr>
        <p:spPr>
          <a:xfrm>
            <a:off x="1702349" y="331075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" name="Shape 103"/>
          <p:cNvCxnSpPr/>
          <p:nvPr/>
        </p:nvCxnSpPr>
        <p:spPr>
          <a:xfrm>
            <a:off x="1702349" y="386450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" name="Shape 104"/>
          <p:cNvCxnSpPr>
            <a:stCxn id="54" idx="6"/>
            <a:endCxn id="55" idx="1"/>
          </p:cNvCxnSpPr>
          <p:nvPr/>
        </p:nvCxnSpPr>
        <p:spPr>
          <a:xfrm>
            <a:off x="5946150" y="2571750"/>
            <a:ext cx="113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5" name="Shape 105"/>
          <p:cNvSpPr txBox="1"/>
          <p:nvPr/>
        </p:nvSpPr>
        <p:spPr>
          <a:xfrm>
            <a:off x="3627600" y="79350"/>
            <a:ext cx="18888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Assignment 1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2240400" y="2571750"/>
            <a:ext cx="95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7" name="Shape 107"/>
          <p:cNvSpPr txBox="1"/>
          <p:nvPr/>
        </p:nvSpPr>
        <p:spPr>
          <a:xfrm>
            <a:off x="3892350" y="3041437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P3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2190300" y="2313150"/>
            <a:ext cx="10680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Processes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968300" y="2313175"/>
            <a:ext cx="10680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Drivers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3197850" y="1197600"/>
            <a:ext cx="2748300" cy="27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4236450" y="617575"/>
            <a:ext cx="6711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OS</a:t>
            </a:r>
          </a:p>
        </p:txBody>
      </p:sp>
      <p:sp>
        <p:nvSpPr>
          <p:cNvPr id="116" name="Shape 116"/>
          <p:cNvSpPr/>
          <p:nvPr/>
        </p:nvSpPr>
        <p:spPr>
          <a:xfrm>
            <a:off x="3928200" y="19310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928200" y="22046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3928200" y="24782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928200" y="27518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3928200" y="3021550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928200" y="3310750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4907550" y="19310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4907550" y="22046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4907550" y="24782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4907550" y="27518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907550" y="3021550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4907550" y="3310750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3605100" y="1473050"/>
            <a:ext cx="919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Operation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/>
              <a:t>queue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822950" y="1525400"/>
            <a:ext cx="4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pcb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892350" y="1945475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P8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892350" y="2219075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P2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892350" y="2485475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P1</a:t>
            </a:r>
          </a:p>
        </p:txBody>
      </p:sp>
      <p:sp>
        <p:nvSpPr>
          <p:cNvPr id="133" name="Shape 133"/>
          <p:cNvSpPr/>
          <p:nvPr/>
        </p:nvSpPr>
        <p:spPr>
          <a:xfrm>
            <a:off x="489100" y="5405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521824" y="6175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P1</a:t>
            </a:r>
          </a:p>
        </p:txBody>
      </p:sp>
      <p:sp>
        <p:nvSpPr>
          <p:cNvPr id="135" name="Shape 135"/>
          <p:cNvSpPr/>
          <p:nvPr/>
        </p:nvSpPr>
        <p:spPr>
          <a:xfrm>
            <a:off x="489100" y="10576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521824" y="11346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P2</a:t>
            </a:r>
          </a:p>
        </p:txBody>
      </p:sp>
      <p:sp>
        <p:nvSpPr>
          <p:cNvPr id="137" name="Shape 137"/>
          <p:cNvSpPr/>
          <p:nvPr/>
        </p:nvSpPr>
        <p:spPr>
          <a:xfrm>
            <a:off x="489100" y="15747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521824" y="16517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P3</a:t>
            </a:r>
          </a:p>
        </p:txBody>
      </p:sp>
      <p:sp>
        <p:nvSpPr>
          <p:cNvPr id="139" name="Shape 139"/>
          <p:cNvSpPr/>
          <p:nvPr/>
        </p:nvSpPr>
        <p:spPr>
          <a:xfrm>
            <a:off x="489100" y="20918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521824" y="21688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P4</a:t>
            </a:r>
          </a:p>
        </p:txBody>
      </p:sp>
      <p:sp>
        <p:nvSpPr>
          <p:cNvPr id="141" name="Shape 141"/>
          <p:cNvSpPr/>
          <p:nvPr/>
        </p:nvSpPr>
        <p:spPr>
          <a:xfrm>
            <a:off x="489100" y="26089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521824" y="26859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P5</a:t>
            </a:r>
          </a:p>
        </p:txBody>
      </p:sp>
      <p:sp>
        <p:nvSpPr>
          <p:cNvPr id="143" name="Shape 143"/>
          <p:cNvSpPr/>
          <p:nvPr/>
        </p:nvSpPr>
        <p:spPr>
          <a:xfrm>
            <a:off x="489100" y="31260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521824" y="32030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P6</a:t>
            </a:r>
          </a:p>
        </p:txBody>
      </p:sp>
      <p:sp>
        <p:nvSpPr>
          <p:cNvPr id="145" name="Shape 145"/>
          <p:cNvSpPr/>
          <p:nvPr/>
        </p:nvSpPr>
        <p:spPr>
          <a:xfrm>
            <a:off x="489100" y="36431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521824" y="37201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P7</a:t>
            </a:r>
          </a:p>
        </p:txBody>
      </p:sp>
      <p:sp>
        <p:nvSpPr>
          <p:cNvPr id="147" name="Shape 147"/>
          <p:cNvSpPr/>
          <p:nvPr/>
        </p:nvSpPr>
        <p:spPr>
          <a:xfrm>
            <a:off x="489100" y="41602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521824" y="42372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P8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892350" y="2772112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P7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4871700" y="1949075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P5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822950" y="2224475"/>
            <a:ext cx="442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CLI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871700" y="2489075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P6</a:t>
            </a:r>
          </a:p>
        </p:txBody>
      </p:sp>
      <p:cxnSp>
        <p:nvCxnSpPr>
          <p:cNvPr id="153" name="Shape 153"/>
          <p:cNvCxnSpPr/>
          <p:nvPr/>
        </p:nvCxnSpPr>
        <p:spPr>
          <a:xfrm>
            <a:off x="931899" y="76190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4" name="Shape 154"/>
          <p:cNvCxnSpPr/>
          <p:nvPr/>
        </p:nvCxnSpPr>
        <p:spPr>
          <a:xfrm rot="10800000">
            <a:off x="1466025" y="768350"/>
            <a:ext cx="0" cy="36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5" name="Shape 155"/>
          <p:cNvCxnSpPr/>
          <p:nvPr/>
        </p:nvCxnSpPr>
        <p:spPr>
          <a:xfrm>
            <a:off x="928599" y="4381605"/>
            <a:ext cx="54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6" name="Shape 156"/>
          <p:cNvCxnSpPr/>
          <p:nvPr/>
        </p:nvCxnSpPr>
        <p:spPr>
          <a:xfrm>
            <a:off x="931899" y="127900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/>
          <p:nvPr/>
        </p:nvCxnSpPr>
        <p:spPr>
          <a:xfrm>
            <a:off x="931899" y="1796080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8" name="Shape 158"/>
          <p:cNvCxnSpPr/>
          <p:nvPr/>
        </p:nvCxnSpPr>
        <p:spPr>
          <a:xfrm>
            <a:off x="940349" y="2313180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9" name="Shape 159"/>
          <p:cNvCxnSpPr/>
          <p:nvPr/>
        </p:nvCxnSpPr>
        <p:spPr>
          <a:xfrm>
            <a:off x="940349" y="2830280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0" name="Shape 160"/>
          <p:cNvCxnSpPr/>
          <p:nvPr/>
        </p:nvCxnSpPr>
        <p:spPr>
          <a:xfrm>
            <a:off x="940349" y="331075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1" name="Shape 161"/>
          <p:cNvCxnSpPr/>
          <p:nvPr/>
        </p:nvCxnSpPr>
        <p:spPr>
          <a:xfrm>
            <a:off x="940349" y="386450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2" name="Shape 162"/>
          <p:cNvSpPr txBox="1"/>
          <p:nvPr/>
        </p:nvSpPr>
        <p:spPr>
          <a:xfrm>
            <a:off x="3627600" y="79350"/>
            <a:ext cx="18888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Assignment 2</a:t>
            </a:r>
          </a:p>
        </p:txBody>
      </p:sp>
      <p:cxnSp>
        <p:nvCxnSpPr>
          <p:cNvPr id="163" name="Shape 163"/>
          <p:cNvCxnSpPr>
            <a:endCxn id="114" idx="2"/>
          </p:cNvCxnSpPr>
          <p:nvPr/>
        </p:nvCxnSpPr>
        <p:spPr>
          <a:xfrm>
            <a:off x="1478250" y="2571750"/>
            <a:ext cx="17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4" name="Shape 164"/>
          <p:cNvSpPr/>
          <p:nvPr/>
        </p:nvSpPr>
        <p:spPr>
          <a:xfrm>
            <a:off x="7606398" y="2020050"/>
            <a:ext cx="1188000" cy="11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606398" y="579050"/>
            <a:ext cx="1188000" cy="11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7666400" y="1007200"/>
            <a:ext cx="10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Keyboard Device</a:t>
            </a:r>
          </a:p>
        </p:txBody>
      </p:sp>
      <p:sp>
        <p:nvSpPr>
          <p:cNvPr id="167" name="Shape 167"/>
          <p:cNvSpPr/>
          <p:nvPr/>
        </p:nvSpPr>
        <p:spPr>
          <a:xfrm>
            <a:off x="7606398" y="3383925"/>
            <a:ext cx="1188000" cy="11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7666400" y="3812075"/>
            <a:ext cx="10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Display Device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7065799" y="116930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0" name="Shape 170"/>
          <p:cNvCxnSpPr>
            <a:stCxn id="114" idx="6"/>
          </p:cNvCxnSpPr>
          <p:nvPr/>
        </p:nvCxnSpPr>
        <p:spPr>
          <a:xfrm>
            <a:off x="5946150" y="2571750"/>
            <a:ext cx="16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1" name="Shape 171"/>
          <p:cNvCxnSpPr/>
          <p:nvPr/>
        </p:nvCxnSpPr>
        <p:spPr>
          <a:xfrm>
            <a:off x="7049599" y="3981430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2" name="Shape 172"/>
          <p:cNvCxnSpPr/>
          <p:nvPr/>
        </p:nvCxnSpPr>
        <p:spPr>
          <a:xfrm rot="10800000">
            <a:off x="7058450" y="1185175"/>
            <a:ext cx="0" cy="28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3" name="Shape 173"/>
          <p:cNvSpPr txBox="1"/>
          <p:nvPr/>
        </p:nvSpPr>
        <p:spPr>
          <a:xfrm>
            <a:off x="7666400" y="2182537"/>
            <a:ext cx="1068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I/O Driver</a:t>
            </a:r>
          </a:p>
        </p:txBody>
      </p:sp>
      <p:sp>
        <p:nvSpPr>
          <p:cNvPr id="174" name="Shape 174"/>
          <p:cNvSpPr/>
          <p:nvPr/>
        </p:nvSpPr>
        <p:spPr>
          <a:xfrm>
            <a:off x="1745398" y="3126000"/>
            <a:ext cx="1188000" cy="11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1805400" y="3554150"/>
            <a:ext cx="10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CLI</a:t>
            </a:r>
          </a:p>
        </p:txBody>
      </p:sp>
      <p:cxnSp>
        <p:nvCxnSpPr>
          <p:cNvPr id="176" name="Shape 176"/>
          <p:cNvCxnSpPr>
            <a:stCxn id="174" idx="0"/>
          </p:cNvCxnSpPr>
          <p:nvPr/>
        </p:nvCxnSpPr>
        <p:spPr>
          <a:xfrm rot="10800000">
            <a:off x="2339398" y="2579100"/>
            <a:ext cx="0" cy="5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7" name="Shape 177"/>
          <p:cNvSpPr txBox="1"/>
          <p:nvPr/>
        </p:nvSpPr>
        <p:spPr>
          <a:xfrm>
            <a:off x="4871700" y="2764312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P3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805400" y="2313175"/>
            <a:ext cx="10680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Processes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968300" y="2313175"/>
            <a:ext cx="10680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Drivers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3197850" y="1197600"/>
            <a:ext cx="2748300" cy="27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4233900" y="617575"/>
            <a:ext cx="6711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OS</a:t>
            </a:r>
          </a:p>
        </p:txBody>
      </p:sp>
      <p:sp>
        <p:nvSpPr>
          <p:cNvPr id="186" name="Shape 186"/>
          <p:cNvSpPr/>
          <p:nvPr/>
        </p:nvSpPr>
        <p:spPr>
          <a:xfrm>
            <a:off x="3775800" y="19310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3775800" y="22046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775800" y="24782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3775800" y="27518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3775800" y="3021550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3775800" y="3310750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4435200" y="194740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4435200" y="222100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435200" y="249460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4435200" y="276820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4435200" y="3037875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435200" y="3327075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3452700" y="1473050"/>
            <a:ext cx="919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Operation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queue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350600" y="1541725"/>
            <a:ext cx="4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pcb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739950" y="1945475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P8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670425" y="2219075"/>
            <a:ext cx="484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T1.1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3739950" y="2485475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P4</a:t>
            </a:r>
          </a:p>
        </p:txBody>
      </p:sp>
      <p:sp>
        <p:nvSpPr>
          <p:cNvPr id="203" name="Shape 203"/>
          <p:cNvSpPr/>
          <p:nvPr/>
        </p:nvSpPr>
        <p:spPr>
          <a:xfrm>
            <a:off x="968500" y="5405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1001224" y="6175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P1</a:t>
            </a:r>
          </a:p>
        </p:txBody>
      </p:sp>
      <p:sp>
        <p:nvSpPr>
          <p:cNvPr id="205" name="Shape 205"/>
          <p:cNvSpPr/>
          <p:nvPr/>
        </p:nvSpPr>
        <p:spPr>
          <a:xfrm>
            <a:off x="968500" y="10576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1001224" y="11346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P2</a:t>
            </a:r>
          </a:p>
        </p:txBody>
      </p:sp>
      <p:sp>
        <p:nvSpPr>
          <p:cNvPr id="207" name="Shape 207"/>
          <p:cNvSpPr/>
          <p:nvPr/>
        </p:nvSpPr>
        <p:spPr>
          <a:xfrm>
            <a:off x="968500" y="15747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1001224" y="16517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P3</a:t>
            </a:r>
          </a:p>
        </p:txBody>
      </p:sp>
      <p:sp>
        <p:nvSpPr>
          <p:cNvPr id="209" name="Shape 209"/>
          <p:cNvSpPr/>
          <p:nvPr/>
        </p:nvSpPr>
        <p:spPr>
          <a:xfrm>
            <a:off x="968500" y="20918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1001224" y="21688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P4</a:t>
            </a:r>
          </a:p>
        </p:txBody>
      </p:sp>
      <p:sp>
        <p:nvSpPr>
          <p:cNvPr id="211" name="Shape 211"/>
          <p:cNvSpPr/>
          <p:nvPr/>
        </p:nvSpPr>
        <p:spPr>
          <a:xfrm>
            <a:off x="968500" y="26089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1001224" y="26859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P5</a:t>
            </a:r>
          </a:p>
        </p:txBody>
      </p:sp>
      <p:sp>
        <p:nvSpPr>
          <p:cNvPr id="213" name="Shape 213"/>
          <p:cNvSpPr/>
          <p:nvPr/>
        </p:nvSpPr>
        <p:spPr>
          <a:xfrm>
            <a:off x="968500" y="31260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1001224" y="32030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P6</a:t>
            </a:r>
          </a:p>
        </p:txBody>
      </p:sp>
      <p:sp>
        <p:nvSpPr>
          <p:cNvPr id="215" name="Shape 215"/>
          <p:cNvSpPr/>
          <p:nvPr/>
        </p:nvSpPr>
        <p:spPr>
          <a:xfrm>
            <a:off x="968500" y="36431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1001224" y="37201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P7</a:t>
            </a:r>
          </a:p>
        </p:txBody>
      </p:sp>
      <p:sp>
        <p:nvSpPr>
          <p:cNvPr id="217" name="Shape 217"/>
          <p:cNvSpPr/>
          <p:nvPr/>
        </p:nvSpPr>
        <p:spPr>
          <a:xfrm>
            <a:off x="968500" y="41602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1001224" y="42372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P8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739950" y="2772112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P7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399350" y="1965400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P5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350600" y="2240800"/>
            <a:ext cx="442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CLI</a:t>
            </a:r>
          </a:p>
        </p:txBody>
      </p:sp>
      <p:cxnSp>
        <p:nvCxnSpPr>
          <p:cNvPr id="222" name="Shape 222"/>
          <p:cNvCxnSpPr/>
          <p:nvPr/>
        </p:nvCxnSpPr>
        <p:spPr>
          <a:xfrm>
            <a:off x="1411299" y="76190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945425" y="768350"/>
            <a:ext cx="0" cy="36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4" name="Shape 224"/>
          <p:cNvCxnSpPr/>
          <p:nvPr/>
        </p:nvCxnSpPr>
        <p:spPr>
          <a:xfrm>
            <a:off x="1407999" y="4381605"/>
            <a:ext cx="54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5" name="Shape 225"/>
          <p:cNvCxnSpPr/>
          <p:nvPr/>
        </p:nvCxnSpPr>
        <p:spPr>
          <a:xfrm>
            <a:off x="1411299" y="127900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6" name="Shape 226"/>
          <p:cNvCxnSpPr/>
          <p:nvPr/>
        </p:nvCxnSpPr>
        <p:spPr>
          <a:xfrm>
            <a:off x="1411299" y="1796080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7" name="Shape 227"/>
          <p:cNvCxnSpPr/>
          <p:nvPr/>
        </p:nvCxnSpPr>
        <p:spPr>
          <a:xfrm>
            <a:off x="1419749" y="2313180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8" name="Shape 228"/>
          <p:cNvCxnSpPr/>
          <p:nvPr/>
        </p:nvCxnSpPr>
        <p:spPr>
          <a:xfrm>
            <a:off x="1419749" y="2830280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9" name="Shape 229"/>
          <p:cNvCxnSpPr/>
          <p:nvPr/>
        </p:nvCxnSpPr>
        <p:spPr>
          <a:xfrm>
            <a:off x="1419749" y="331075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0" name="Shape 230"/>
          <p:cNvCxnSpPr/>
          <p:nvPr/>
        </p:nvCxnSpPr>
        <p:spPr>
          <a:xfrm>
            <a:off x="1419749" y="386450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1" name="Shape 231"/>
          <p:cNvSpPr txBox="1"/>
          <p:nvPr/>
        </p:nvSpPr>
        <p:spPr>
          <a:xfrm>
            <a:off x="3627600" y="79350"/>
            <a:ext cx="18888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Assignment 4</a:t>
            </a:r>
          </a:p>
        </p:txBody>
      </p:sp>
      <p:cxnSp>
        <p:nvCxnSpPr>
          <p:cNvPr id="232" name="Shape 232"/>
          <p:cNvCxnSpPr>
            <a:endCxn id="184" idx="2"/>
          </p:cNvCxnSpPr>
          <p:nvPr/>
        </p:nvCxnSpPr>
        <p:spPr>
          <a:xfrm>
            <a:off x="1960350" y="2571750"/>
            <a:ext cx="123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3" name="Shape 233"/>
          <p:cNvSpPr/>
          <p:nvPr/>
        </p:nvSpPr>
        <p:spPr>
          <a:xfrm>
            <a:off x="7606398" y="2020050"/>
            <a:ext cx="1188000" cy="11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7606398" y="579050"/>
            <a:ext cx="1188000" cy="11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7666400" y="1007200"/>
            <a:ext cx="10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Keyboard Device</a:t>
            </a:r>
          </a:p>
        </p:txBody>
      </p:sp>
      <p:sp>
        <p:nvSpPr>
          <p:cNvPr id="236" name="Shape 236"/>
          <p:cNvSpPr/>
          <p:nvPr/>
        </p:nvSpPr>
        <p:spPr>
          <a:xfrm>
            <a:off x="7606398" y="3383925"/>
            <a:ext cx="1188000" cy="11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7666400" y="3812075"/>
            <a:ext cx="10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Display Device</a:t>
            </a:r>
          </a:p>
        </p:txBody>
      </p:sp>
      <p:cxnSp>
        <p:nvCxnSpPr>
          <p:cNvPr id="238" name="Shape 238"/>
          <p:cNvCxnSpPr/>
          <p:nvPr/>
        </p:nvCxnSpPr>
        <p:spPr>
          <a:xfrm>
            <a:off x="7065799" y="116930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9" name="Shape 239"/>
          <p:cNvCxnSpPr>
            <a:stCxn id="184" idx="6"/>
          </p:cNvCxnSpPr>
          <p:nvPr/>
        </p:nvCxnSpPr>
        <p:spPr>
          <a:xfrm>
            <a:off x="5946150" y="2571750"/>
            <a:ext cx="16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0" name="Shape 240"/>
          <p:cNvCxnSpPr/>
          <p:nvPr/>
        </p:nvCxnSpPr>
        <p:spPr>
          <a:xfrm>
            <a:off x="7049599" y="3981430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1" name="Shape 241"/>
          <p:cNvCxnSpPr/>
          <p:nvPr/>
        </p:nvCxnSpPr>
        <p:spPr>
          <a:xfrm rot="10800000">
            <a:off x="7058450" y="1185175"/>
            <a:ext cx="0" cy="28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2" name="Shape 242"/>
          <p:cNvSpPr txBox="1"/>
          <p:nvPr/>
        </p:nvSpPr>
        <p:spPr>
          <a:xfrm>
            <a:off x="7666400" y="2182537"/>
            <a:ext cx="1068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I/O Driver</a:t>
            </a:r>
          </a:p>
        </p:txBody>
      </p:sp>
      <p:sp>
        <p:nvSpPr>
          <p:cNvPr id="243" name="Shape 243"/>
          <p:cNvSpPr/>
          <p:nvPr/>
        </p:nvSpPr>
        <p:spPr>
          <a:xfrm>
            <a:off x="2016448" y="3118650"/>
            <a:ext cx="1188000" cy="11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2076450" y="3546800"/>
            <a:ext cx="10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CLI</a:t>
            </a:r>
          </a:p>
        </p:txBody>
      </p:sp>
      <p:cxnSp>
        <p:nvCxnSpPr>
          <p:cNvPr id="245" name="Shape 245"/>
          <p:cNvCxnSpPr>
            <a:stCxn id="243" idx="0"/>
          </p:cNvCxnSpPr>
          <p:nvPr/>
        </p:nvCxnSpPr>
        <p:spPr>
          <a:xfrm rot="10800000">
            <a:off x="2610448" y="2571750"/>
            <a:ext cx="0" cy="5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6" name="Shape 246"/>
          <p:cNvSpPr txBox="1"/>
          <p:nvPr/>
        </p:nvSpPr>
        <p:spPr>
          <a:xfrm>
            <a:off x="4399350" y="2780637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P3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000150" y="2313175"/>
            <a:ext cx="10680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Processes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968300" y="2313175"/>
            <a:ext cx="10680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Drivers</a:t>
            </a:r>
          </a:p>
        </p:txBody>
      </p:sp>
      <p:sp>
        <p:nvSpPr>
          <p:cNvPr id="249" name="Shape 249"/>
          <p:cNvSpPr/>
          <p:nvPr/>
        </p:nvSpPr>
        <p:spPr>
          <a:xfrm>
            <a:off x="5040000" y="194015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5040000" y="221375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5040000" y="248735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5040000" y="276095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5040000" y="3030625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5040000" y="3319825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4819475" y="1534475"/>
            <a:ext cx="76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Locked Structures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5004150" y="1958150"/>
            <a:ext cx="3774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m1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4955400" y="2233550"/>
            <a:ext cx="442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s1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5004150" y="2498150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s2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5004150" y="2773387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s3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3670500" y="3045712"/>
            <a:ext cx="484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T1.2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670500" y="3325162"/>
            <a:ext cx="484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T1.3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320525" y="2508987"/>
            <a:ext cx="484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T6.2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302600" y="3053862"/>
            <a:ext cx="484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T6.1</a:t>
            </a:r>
          </a:p>
        </p:txBody>
      </p:sp>
      <p:cxnSp>
        <p:nvCxnSpPr>
          <p:cNvPr id="264" name="Shape 264"/>
          <p:cNvCxnSpPr/>
          <p:nvPr/>
        </p:nvCxnSpPr>
        <p:spPr>
          <a:xfrm rot="10800000">
            <a:off x="553600" y="877825"/>
            <a:ext cx="4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5" name="Shape 265"/>
          <p:cNvCxnSpPr/>
          <p:nvPr/>
        </p:nvCxnSpPr>
        <p:spPr>
          <a:xfrm rot="10800000">
            <a:off x="553600" y="1394950"/>
            <a:ext cx="4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6" name="Shape 266"/>
          <p:cNvCxnSpPr/>
          <p:nvPr/>
        </p:nvCxnSpPr>
        <p:spPr>
          <a:xfrm>
            <a:off x="560100" y="885750"/>
            <a:ext cx="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7" name="Shape 267"/>
          <p:cNvCxnSpPr/>
          <p:nvPr/>
        </p:nvCxnSpPr>
        <p:spPr>
          <a:xfrm>
            <a:off x="543175" y="1394950"/>
            <a:ext cx="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8" name="Shape 268"/>
          <p:cNvCxnSpPr/>
          <p:nvPr/>
        </p:nvCxnSpPr>
        <p:spPr>
          <a:xfrm>
            <a:off x="566625" y="1198275"/>
            <a:ext cx="3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9" name="Shape 269"/>
          <p:cNvCxnSpPr/>
          <p:nvPr/>
        </p:nvCxnSpPr>
        <p:spPr>
          <a:xfrm>
            <a:off x="543175" y="1703825"/>
            <a:ext cx="3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0" name="Shape 270"/>
          <p:cNvSpPr txBox="1"/>
          <p:nvPr/>
        </p:nvSpPr>
        <p:spPr>
          <a:xfrm>
            <a:off x="158875" y="426575"/>
            <a:ext cx="768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I/O Pipes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3197850" y="1197600"/>
            <a:ext cx="2748300" cy="27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4233900" y="617575"/>
            <a:ext cx="6711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OS</a:t>
            </a:r>
          </a:p>
        </p:txBody>
      </p:sp>
      <p:sp>
        <p:nvSpPr>
          <p:cNvPr id="277" name="Shape 277"/>
          <p:cNvSpPr/>
          <p:nvPr/>
        </p:nvSpPr>
        <p:spPr>
          <a:xfrm>
            <a:off x="3775800" y="19310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3775800" y="22046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3775800" y="24782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3775800" y="27518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3775800" y="3021550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3775800" y="3310750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4435200" y="194740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435200" y="222100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4435200" y="249460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4435200" y="276820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4435200" y="3037875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4435200" y="3327075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3452700" y="1473050"/>
            <a:ext cx="919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Operation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queue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4350600" y="1541725"/>
            <a:ext cx="4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pcb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3739950" y="1945475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P8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670425" y="2219075"/>
            <a:ext cx="484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T1.1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3739950" y="2485475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P4</a:t>
            </a:r>
          </a:p>
        </p:txBody>
      </p:sp>
      <p:sp>
        <p:nvSpPr>
          <p:cNvPr id="294" name="Shape 294"/>
          <p:cNvSpPr/>
          <p:nvPr/>
        </p:nvSpPr>
        <p:spPr>
          <a:xfrm>
            <a:off x="968500" y="5405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 txBox="1"/>
          <p:nvPr/>
        </p:nvSpPr>
        <p:spPr>
          <a:xfrm>
            <a:off x="1001224" y="6175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P1</a:t>
            </a:r>
          </a:p>
        </p:txBody>
      </p:sp>
      <p:sp>
        <p:nvSpPr>
          <p:cNvPr id="296" name="Shape 296"/>
          <p:cNvSpPr/>
          <p:nvPr/>
        </p:nvSpPr>
        <p:spPr>
          <a:xfrm>
            <a:off x="968500" y="10576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/>
        </p:nvSpPr>
        <p:spPr>
          <a:xfrm>
            <a:off x="1001224" y="11346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P2</a:t>
            </a:r>
          </a:p>
        </p:txBody>
      </p:sp>
      <p:sp>
        <p:nvSpPr>
          <p:cNvPr id="298" name="Shape 298"/>
          <p:cNvSpPr/>
          <p:nvPr/>
        </p:nvSpPr>
        <p:spPr>
          <a:xfrm>
            <a:off x="968500" y="15747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1001224" y="16517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P3</a:t>
            </a:r>
          </a:p>
        </p:txBody>
      </p:sp>
      <p:sp>
        <p:nvSpPr>
          <p:cNvPr id="300" name="Shape 300"/>
          <p:cNvSpPr/>
          <p:nvPr/>
        </p:nvSpPr>
        <p:spPr>
          <a:xfrm>
            <a:off x="968500" y="20918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1001224" y="21688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P4</a:t>
            </a:r>
          </a:p>
        </p:txBody>
      </p:sp>
      <p:sp>
        <p:nvSpPr>
          <p:cNvPr id="302" name="Shape 302"/>
          <p:cNvSpPr/>
          <p:nvPr/>
        </p:nvSpPr>
        <p:spPr>
          <a:xfrm>
            <a:off x="968500" y="26089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 txBox="1"/>
          <p:nvPr/>
        </p:nvSpPr>
        <p:spPr>
          <a:xfrm>
            <a:off x="1001224" y="26859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P5</a:t>
            </a:r>
          </a:p>
        </p:txBody>
      </p:sp>
      <p:sp>
        <p:nvSpPr>
          <p:cNvPr id="304" name="Shape 304"/>
          <p:cNvSpPr/>
          <p:nvPr/>
        </p:nvSpPr>
        <p:spPr>
          <a:xfrm>
            <a:off x="968500" y="31260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1001224" y="32030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P6</a:t>
            </a:r>
          </a:p>
        </p:txBody>
      </p:sp>
      <p:sp>
        <p:nvSpPr>
          <p:cNvPr id="306" name="Shape 306"/>
          <p:cNvSpPr/>
          <p:nvPr/>
        </p:nvSpPr>
        <p:spPr>
          <a:xfrm>
            <a:off x="968500" y="36431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1001224" y="37201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P7</a:t>
            </a:r>
          </a:p>
        </p:txBody>
      </p:sp>
      <p:sp>
        <p:nvSpPr>
          <p:cNvPr id="308" name="Shape 308"/>
          <p:cNvSpPr/>
          <p:nvPr/>
        </p:nvSpPr>
        <p:spPr>
          <a:xfrm>
            <a:off x="968500" y="41602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1001224" y="42372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P8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739950" y="2772112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P7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4399350" y="1965400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P5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350600" y="2240800"/>
            <a:ext cx="442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CLI</a:t>
            </a:r>
          </a:p>
        </p:txBody>
      </p:sp>
      <p:cxnSp>
        <p:nvCxnSpPr>
          <p:cNvPr id="313" name="Shape 313"/>
          <p:cNvCxnSpPr/>
          <p:nvPr/>
        </p:nvCxnSpPr>
        <p:spPr>
          <a:xfrm>
            <a:off x="1411299" y="76190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4" name="Shape 314"/>
          <p:cNvCxnSpPr/>
          <p:nvPr/>
        </p:nvCxnSpPr>
        <p:spPr>
          <a:xfrm rot="10800000">
            <a:off x="1945425" y="768350"/>
            <a:ext cx="0" cy="36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5" name="Shape 315"/>
          <p:cNvCxnSpPr/>
          <p:nvPr/>
        </p:nvCxnSpPr>
        <p:spPr>
          <a:xfrm>
            <a:off x="1407999" y="4381605"/>
            <a:ext cx="54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6" name="Shape 316"/>
          <p:cNvCxnSpPr/>
          <p:nvPr/>
        </p:nvCxnSpPr>
        <p:spPr>
          <a:xfrm>
            <a:off x="1411299" y="127900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7" name="Shape 317"/>
          <p:cNvCxnSpPr/>
          <p:nvPr/>
        </p:nvCxnSpPr>
        <p:spPr>
          <a:xfrm>
            <a:off x="1411299" y="1796080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8" name="Shape 318"/>
          <p:cNvCxnSpPr/>
          <p:nvPr/>
        </p:nvCxnSpPr>
        <p:spPr>
          <a:xfrm>
            <a:off x="1419749" y="2313180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9" name="Shape 319"/>
          <p:cNvCxnSpPr/>
          <p:nvPr/>
        </p:nvCxnSpPr>
        <p:spPr>
          <a:xfrm>
            <a:off x="1419749" y="2830280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0" name="Shape 320"/>
          <p:cNvCxnSpPr/>
          <p:nvPr/>
        </p:nvCxnSpPr>
        <p:spPr>
          <a:xfrm>
            <a:off x="1419749" y="331075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1" name="Shape 321"/>
          <p:cNvCxnSpPr/>
          <p:nvPr/>
        </p:nvCxnSpPr>
        <p:spPr>
          <a:xfrm>
            <a:off x="1419749" y="386450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2" name="Shape 322"/>
          <p:cNvSpPr txBox="1"/>
          <p:nvPr/>
        </p:nvSpPr>
        <p:spPr>
          <a:xfrm>
            <a:off x="3627600" y="79350"/>
            <a:ext cx="18888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Assignment 4</a:t>
            </a:r>
          </a:p>
        </p:txBody>
      </p:sp>
      <p:cxnSp>
        <p:nvCxnSpPr>
          <p:cNvPr id="323" name="Shape 323"/>
          <p:cNvCxnSpPr>
            <a:endCxn id="275" idx="2"/>
          </p:cNvCxnSpPr>
          <p:nvPr/>
        </p:nvCxnSpPr>
        <p:spPr>
          <a:xfrm>
            <a:off x="1960350" y="2571750"/>
            <a:ext cx="123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4" name="Shape 324"/>
          <p:cNvSpPr/>
          <p:nvPr/>
        </p:nvSpPr>
        <p:spPr>
          <a:xfrm>
            <a:off x="6774999" y="2061215"/>
            <a:ext cx="1042200" cy="103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7139673" y="586312"/>
            <a:ext cx="1188000" cy="11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 txBox="1"/>
          <p:nvPr/>
        </p:nvSpPr>
        <p:spPr>
          <a:xfrm>
            <a:off x="7199675" y="1014462"/>
            <a:ext cx="10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Keyboard Device</a:t>
            </a:r>
          </a:p>
        </p:txBody>
      </p:sp>
      <p:sp>
        <p:nvSpPr>
          <p:cNvPr id="327" name="Shape 327"/>
          <p:cNvSpPr/>
          <p:nvPr/>
        </p:nvSpPr>
        <p:spPr>
          <a:xfrm>
            <a:off x="7139673" y="3391187"/>
            <a:ext cx="1188000" cy="11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7199675" y="3819337"/>
            <a:ext cx="10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Display Device</a:t>
            </a:r>
          </a:p>
        </p:txBody>
      </p:sp>
      <p:cxnSp>
        <p:nvCxnSpPr>
          <p:cNvPr id="329" name="Shape 329"/>
          <p:cNvCxnSpPr/>
          <p:nvPr/>
        </p:nvCxnSpPr>
        <p:spPr>
          <a:xfrm>
            <a:off x="6599074" y="1176568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0" name="Shape 330"/>
          <p:cNvCxnSpPr>
            <a:stCxn id="275" idx="6"/>
          </p:cNvCxnSpPr>
          <p:nvPr/>
        </p:nvCxnSpPr>
        <p:spPr>
          <a:xfrm>
            <a:off x="5946150" y="2571750"/>
            <a:ext cx="80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1" name="Shape 331"/>
          <p:cNvCxnSpPr/>
          <p:nvPr/>
        </p:nvCxnSpPr>
        <p:spPr>
          <a:xfrm>
            <a:off x="6582874" y="3988693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2" name="Shape 332"/>
          <p:cNvCxnSpPr/>
          <p:nvPr/>
        </p:nvCxnSpPr>
        <p:spPr>
          <a:xfrm rot="10800000">
            <a:off x="6591725" y="1192437"/>
            <a:ext cx="0" cy="28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3" name="Shape 333"/>
          <p:cNvSpPr txBox="1"/>
          <p:nvPr/>
        </p:nvSpPr>
        <p:spPr>
          <a:xfrm>
            <a:off x="6753150" y="2182562"/>
            <a:ext cx="1068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I/O Driver</a:t>
            </a:r>
          </a:p>
        </p:txBody>
      </p:sp>
      <p:sp>
        <p:nvSpPr>
          <p:cNvPr id="334" name="Shape 334"/>
          <p:cNvSpPr/>
          <p:nvPr/>
        </p:nvSpPr>
        <p:spPr>
          <a:xfrm>
            <a:off x="2016448" y="3118650"/>
            <a:ext cx="1188000" cy="11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2076450" y="3546800"/>
            <a:ext cx="10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CLI</a:t>
            </a:r>
          </a:p>
        </p:txBody>
      </p:sp>
      <p:cxnSp>
        <p:nvCxnSpPr>
          <p:cNvPr id="336" name="Shape 336"/>
          <p:cNvCxnSpPr>
            <a:stCxn id="334" idx="0"/>
          </p:cNvCxnSpPr>
          <p:nvPr/>
        </p:nvCxnSpPr>
        <p:spPr>
          <a:xfrm rot="10800000">
            <a:off x="2610448" y="2571750"/>
            <a:ext cx="0" cy="5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7" name="Shape 337"/>
          <p:cNvSpPr txBox="1"/>
          <p:nvPr/>
        </p:nvSpPr>
        <p:spPr>
          <a:xfrm>
            <a:off x="4399350" y="2780637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P3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2000150" y="2313175"/>
            <a:ext cx="10680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Processes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5869950" y="2313175"/>
            <a:ext cx="8373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Drivers</a:t>
            </a:r>
          </a:p>
        </p:txBody>
      </p:sp>
      <p:sp>
        <p:nvSpPr>
          <p:cNvPr id="340" name="Shape 340"/>
          <p:cNvSpPr/>
          <p:nvPr/>
        </p:nvSpPr>
        <p:spPr>
          <a:xfrm>
            <a:off x="5040000" y="194015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5040000" y="221375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5040000" y="248735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040000" y="276095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5040000" y="3030625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5040000" y="3319825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4819475" y="1534475"/>
            <a:ext cx="76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Locked Structures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004150" y="1958150"/>
            <a:ext cx="3774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m1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4955400" y="2233550"/>
            <a:ext cx="442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s1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5004150" y="2498150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s2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5004150" y="2773387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s3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3670500" y="3045712"/>
            <a:ext cx="484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T1.2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3670500" y="3325162"/>
            <a:ext cx="484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T1.3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4320525" y="2508987"/>
            <a:ext cx="484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T6.2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4302600" y="3053862"/>
            <a:ext cx="484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T6.1</a:t>
            </a:r>
          </a:p>
        </p:txBody>
      </p:sp>
      <p:cxnSp>
        <p:nvCxnSpPr>
          <p:cNvPr id="355" name="Shape 355"/>
          <p:cNvCxnSpPr/>
          <p:nvPr/>
        </p:nvCxnSpPr>
        <p:spPr>
          <a:xfrm rot="10800000">
            <a:off x="553600" y="877825"/>
            <a:ext cx="4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6" name="Shape 356"/>
          <p:cNvCxnSpPr/>
          <p:nvPr/>
        </p:nvCxnSpPr>
        <p:spPr>
          <a:xfrm rot="10800000">
            <a:off x="553600" y="1394950"/>
            <a:ext cx="4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7" name="Shape 357"/>
          <p:cNvCxnSpPr/>
          <p:nvPr/>
        </p:nvCxnSpPr>
        <p:spPr>
          <a:xfrm>
            <a:off x="560100" y="885750"/>
            <a:ext cx="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8" name="Shape 358"/>
          <p:cNvCxnSpPr/>
          <p:nvPr/>
        </p:nvCxnSpPr>
        <p:spPr>
          <a:xfrm>
            <a:off x="543175" y="1394950"/>
            <a:ext cx="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9" name="Shape 359"/>
          <p:cNvCxnSpPr/>
          <p:nvPr/>
        </p:nvCxnSpPr>
        <p:spPr>
          <a:xfrm>
            <a:off x="566625" y="1198275"/>
            <a:ext cx="3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0" name="Shape 360"/>
          <p:cNvCxnSpPr/>
          <p:nvPr/>
        </p:nvCxnSpPr>
        <p:spPr>
          <a:xfrm>
            <a:off x="543175" y="1703825"/>
            <a:ext cx="3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1" name="Shape 361"/>
          <p:cNvSpPr txBox="1"/>
          <p:nvPr/>
        </p:nvSpPr>
        <p:spPr>
          <a:xfrm>
            <a:off x="158875" y="426575"/>
            <a:ext cx="768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I/O Pipes</a:t>
            </a:r>
          </a:p>
        </p:txBody>
      </p:sp>
      <p:sp>
        <p:nvSpPr>
          <p:cNvPr id="362" name="Shape 362"/>
          <p:cNvSpPr/>
          <p:nvPr/>
        </p:nvSpPr>
        <p:spPr>
          <a:xfrm>
            <a:off x="8105775" y="2061225"/>
            <a:ext cx="919800" cy="9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8031675" y="2144912"/>
            <a:ext cx="1068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Filesystem</a:t>
            </a:r>
          </a:p>
        </p:txBody>
      </p:sp>
      <p:cxnSp>
        <p:nvCxnSpPr>
          <p:cNvPr id="364" name="Shape 364"/>
          <p:cNvCxnSpPr/>
          <p:nvPr/>
        </p:nvCxnSpPr>
        <p:spPr>
          <a:xfrm>
            <a:off x="7834000" y="2571750"/>
            <a:ext cx="23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3197850" y="1197600"/>
            <a:ext cx="2748300" cy="27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 txBox="1"/>
          <p:nvPr/>
        </p:nvSpPr>
        <p:spPr>
          <a:xfrm>
            <a:off x="4233900" y="617575"/>
            <a:ext cx="6711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OS</a:t>
            </a:r>
          </a:p>
        </p:txBody>
      </p:sp>
      <p:sp>
        <p:nvSpPr>
          <p:cNvPr id="371" name="Shape 371"/>
          <p:cNvSpPr/>
          <p:nvPr/>
        </p:nvSpPr>
        <p:spPr>
          <a:xfrm>
            <a:off x="3775800" y="19310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3775800" y="22046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775800" y="24782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3775800" y="27518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3775800" y="3021550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3775800" y="3310750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4435200" y="194740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4435200" y="222100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4435200" y="249460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4435200" y="276820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4435200" y="3037875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4435200" y="3327075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 txBox="1"/>
          <p:nvPr/>
        </p:nvSpPr>
        <p:spPr>
          <a:xfrm>
            <a:off x="3452700" y="1473050"/>
            <a:ext cx="919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Operation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queue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4350600" y="1541725"/>
            <a:ext cx="4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pcb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3739950" y="1945475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P8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670425" y="2219075"/>
            <a:ext cx="484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T1.1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3739950" y="2485475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P4</a:t>
            </a:r>
          </a:p>
        </p:txBody>
      </p:sp>
      <p:sp>
        <p:nvSpPr>
          <p:cNvPr id="388" name="Shape 388"/>
          <p:cNvSpPr/>
          <p:nvPr/>
        </p:nvSpPr>
        <p:spPr>
          <a:xfrm>
            <a:off x="968500" y="5405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 txBox="1"/>
          <p:nvPr/>
        </p:nvSpPr>
        <p:spPr>
          <a:xfrm>
            <a:off x="1001224" y="6175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P1</a:t>
            </a:r>
          </a:p>
        </p:txBody>
      </p:sp>
      <p:sp>
        <p:nvSpPr>
          <p:cNvPr id="390" name="Shape 390"/>
          <p:cNvSpPr/>
          <p:nvPr/>
        </p:nvSpPr>
        <p:spPr>
          <a:xfrm>
            <a:off x="968500" y="10576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 txBox="1"/>
          <p:nvPr/>
        </p:nvSpPr>
        <p:spPr>
          <a:xfrm>
            <a:off x="1001224" y="11346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P2</a:t>
            </a:r>
          </a:p>
        </p:txBody>
      </p:sp>
      <p:sp>
        <p:nvSpPr>
          <p:cNvPr id="392" name="Shape 392"/>
          <p:cNvSpPr/>
          <p:nvPr/>
        </p:nvSpPr>
        <p:spPr>
          <a:xfrm>
            <a:off x="968500" y="15747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 txBox="1"/>
          <p:nvPr/>
        </p:nvSpPr>
        <p:spPr>
          <a:xfrm>
            <a:off x="1001224" y="16517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P3</a:t>
            </a:r>
          </a:p>
        </p:txBody>
      </p:sp>
      <p:sp>
        <p:nvSpPr>
          <p:cNvPr id="394" name="Shape 394"/>
          <p:cNvSpPr/>
          <p:nvPr/>
        </p:nvSpPr>
        <p:spPr>
          <a:xfrm>
            <a:off x="968500" y="20918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 txBox="1"/>
          <p:nvPr/>
        </p:nvSpPr>
        <p:spPr>
          <a:xfrm>
            <a:off x="1001224" y="21688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P4</a:t>
            </a:r>
          </a:p>
        </p:txBody>
      </p:sp>
      <p:sp>
        <p:nvSpPr>
          <p:cNvPr id="396" name="Shape 396"/>
          <p:cNvSpPr/>
          <p:nvPr/>
        </p:nvSpPr>
        <p:spPr>
          <a:xfrm>
            <a:off x="968500" y="26089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 txBox="1"/>
          <p:nvPr/>
        </p:nvSpPr>
        <p:spPr>
          <a:xfrm>
            <a:off x="1001224" y="26859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P5</a:t>
            </a:r>
          </a:p>
        </p:txBody>
      </p:sp>
      <p:sp>
        <p:nvSpPr>
          <p:cNvPr id="398" name="Shape 398"/>
          <p:cNvSpPr/>
          <p:nvPr/>
        </p:nvSpPr>
        <p:spPr>
          <a:xfrm>
            <a:off x="968500" y="31260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 txBox="1"/>
          <p:nvPr/>
        </p:nvSpPr>
        <p:spPr>
          <a:xfrm>
            <a:off x="1001224" y="32030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P6</a:t>
            </a:r>
          </a:p>
        </p:txBody>
      </p:sp>
      <p:sp>
        <p:nvSpPr>
          <p:cNvPr id="400" name="Shape 400"/>
          <p:cNvSpPr/>
          <p:nvPr/>
        </p:nvSpPr>
        <p:spPr>
          <a:xfrm>
            <a:off x="968500" y="36431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 txBox="1"/>
          <p:nvPr/>
        </p:nvSpPr>
        <p:spPr>
          <a:xfrm>
            <a:off x="1001224" y="37201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P7</a:t>
            </a:r>
          </a:p>
        </p:txBody>
      </p:sp>
      <p:sp>
        <p:nvSpPr>
          <p:cNvPr id="402" name="Shape 402"/>
          <p:cNvSpPr/>
          <p:nvPr/>
        </p:nvSpPr>
        <p:spPr>
          <a:xfrm>
            <a:off x="968500" y="41602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 txBox="1"/>
          <p:nvPr/>
        </p:nvSpPr>
        <p:spPr>
          <a:xfrm>
            <a:off x="1001224" y="42372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P8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3739950" y="2772112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P7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4399350" y="1965400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P5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4350600" y="2240800"/>
            <a:ext cx="442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CLI</a:t>
            </a:r>
          </a:p>
        </p:txBody>
      </p:sp>
      <p:cxnSp>
        <p:nvCxnSpPr>
          <p:cNvPr id="407" name="Shape 407"/>
          <p:cNvCxnSpPr/>
          <p:nvPr/>
        </p:nvCxnSpPr>
        <p:spPr>
          <a:xfrm>
            <a:off x="1411299" y="76190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8" name="Shape 408"/>
          <p:cNvCxnSpPr/>
          <p:nvPr/>
        </p:nvCxnSpPr>
        <p:spPr>
          <a:xfrm rot="10800000">
            <a:off x="1945425" y="768350"/>
            <a:ext cx="0" cy="36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9" name="Shape 409"/>
          <p:cNvCxnSpPr/>
          <p:nvPr/>
        </p:nvCxnSpPr>
        <p:spPr>
          <a:xfrm>
            <a:off x="1407999" y="4381605"/>
            <a:ext cx="54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0" name="Shape 410"/>
          <p:cNvCxnSpPr/>
          <p:nvPr/>
        </p:nvCxnSpPr>
        <p:spPr>
          <a:xfrm>
            <a:off x="1411299" y="127900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1" name="Shape 411"/>
          <p:cNvCxnSpPr/>
          <p:nvPr/>
        </p:nvCxnSpPr>
        <p:spPr>
          <a:xfrm>
            <a:off x="1411299" y="1796080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2" name="Shape 412"/>
          <p:cNvCxnSpPr/>
          <p:nvPr/>
        </p:nvCxnSpPr>
        <p:spPr>
          <a:xfrm>
            <a:off x="1419749" y="2313180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3" name="Shape 413"/>
          <p:cNvCxnSpPr/>
          <p:nvPr/>
        </p:nvCxnSpPr>
        <p:spPr>
          <a:xfrm>
            <a:off x="1419749" y="2830280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4" name="Shape 414"/>
          <p:cNvCxnSpPr/>
          <p:nvPr/>
        </p:nvCxnSpPr>
        <p:spPr>
          <a:xfrm>
            <a:off x="1419749" y="331075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5" name="Shape 415"/>
          <p:cNvCxnSpPr/>
          <p:nvPr/>
        </p:nvCxnSpPr>
        <p:spPr>
          <a:xfrm>
            <a:off x="1419749" y="386450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6" name="Shape 416"/>
          <p:cNvSpPr txBox="1"/>
          <p:nvPr/>
        </p:nvSpPr>
        <p:spPr>
          <a:xfrm>
            <a:off x="3627600" y="79350"/>
            <a:ext cx="18888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Assignment 5</a:t>
            </a:r>
          </a:p>
        </p:txBody>
      </p:sp>
      <p:cxnSp>
        <p:nvCxnSpPr>
          <p:cNvPr id="417" name="Shape 417"/>
          <p:cNvCxnSpPr>
            <a:endCxn id="369" idx="2"/>
          </p:cNvCxnSpPr>
          <p:nvPr/>
        </p:nvCxnSpPr>
        <p:spPr>
          <a:xfrm>
            <a:off x="1960350" y="2571750"/>
            <a:ext cx="123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8" name="Shape 418"/>
          <p:cNvSpPr/>
          <p:nvPr/>
        </p:nvSpPr>
        <p:spPr>
          <a:xfrm>
            <a:off x="6774999" y="2061215"/>
            <a:ext cx="1042200" cy="103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7139673" y="586312"/>
            <a:ext cx="1188000" cy="11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 txBox="1"/>
          <p:nvPr/>
        </p:nvSpPr>
        <p:spPr>
          <a:xfrm>
            <a:off x="7199675" y="1014462"/>
            <a:ext cx="10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Keyboard Device</a:t>
            </a:r>
          </a:p>
        </p:txBody>
      </p:sp>
      <p:sp>
        <p:nvSpPr>
          <p:cNvPr id="421" name="Shape 421"/>
          <p:cNvSpPr/>
          <p:nvPr/>
        </p:nvSpPr>
        <p:spPr>
          <a:xfrm>
            <a:off x="7139673" y="3391187"/>
            <a:ext cx="1188000" cy="11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 txBox="1"/>
          <p:nvPr/>
        </p:nvSpPr>
        <p:spPr>
          <a:xfrm>
            <a:off x="7199675" y="3819337"/>
            <a:ext cx="10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Display Device</a:t>
            </a:r>
          </a:p>
        </p:txBody>
      </p:sp>
      <p:cxnSp>
        <p:nvCxnSpPr>
          <p:cNvPr id="423" name="Shape 423"/>
          <p:cNvCxnSpPr/>
          <p:nvPr/>
        </p:nvCxnSpPr>
        <p:spPr>
          <a:xfrm>
            <a:off x="6599074" y="1176568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4" name="Shape 424"/>
          <p:cNvCxnSpPr>
            <a:stCxn id="369" idx="6"/>
          </p:cNvCxnSpPr>
          <p:nvPr/>
        </p:nvCxnSpPr>
        <p:spPr>
          <a:xfrm>
            <a:off x="5946150" y="2571750"/>
            <a:ext cx="80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5" name="Shape 425"/>
          <p:cNvCxnSpPr/>
          <p:nvPr/>
        </p:nvCxnSpPr>
        <p:spPr>
          <a:xfrm>
            <a:off x="6582874" y="3988693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6" name="Shape 426"/>
          <p:cNvCxnSpPr/>
          <p:nvPr/>
        </p:nvCxnSpPr>
        <p:spPr>
          <a:xfrm rot="10800000">
            <a:off x="6591725" y="1192437"/>
            <a:ext cx="0" cy="28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7" name="Shape 427"/>
          <p:cNvSpPr txBox="1"/>
          <p:nvPr/>
        </p:nvSpPr>
        <p:spPr>
          <a:xfrm>
            <a:off x="6753150" y="2182562"/>
            <a:ext cx="1068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I/O Driver</a:t>
            </a:r>
          </a:p>
        </p:txBody>
      </p:sp>
      <p:sp>
        <p:nvSpPr>
          <p:cNvPr id="428" name="Shape 428"/>
          <p:cNvSpPr/>
          <p:nvPr/>
        </p:nvSpPr>
        <p:spPr>
          <a:xfrm>
            <a:off x="2016448" y="3118650"/>
            <a:ext cx="1188000" cy="11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 txBox="1"/>
          <p:nvPr/>
        </p:nvSpPr>
        <p:spPr>
          <a:xfrm>
            <a:off x="2076450" y="3546800"/>
            <a:ext cx="10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CLI</a:t>
            </a:r>
          </a:p>
        </p:txBody>
      </p:sp>
      <p:cxnSp>
        <p:nvCxnSpPr>
          <p:cNvPr id="430" name="Shape 430"/>
          <p:cNvCxnSpPr>
            <a:stCxn id="428" idx="0"/>
          </p:cNvCxnSpPr>
          <p:nvPr/>
        </p:nvCxnSpPr>
        <p:spPr>
          <a:xfrm rot="10800000">
            <a:off x="2610448" y="2571750"/>
            <a:ext cx="0" cy="5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1" name="Shape 431"/>
          <p:cNvSpPr txBox="1"/>
          <p:nvPr/>
        </p:nvSpPr>
        <p:spPr>
          <a:xfrm>
            <a:off x="4399350" y="2780637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P3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2000150" y="2313175"/>
            <a:ext cx="10680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Processes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5869950" y="2313175"/>
            <a:ext cx="8373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Drivers</a:t>
            </a:r>
          </a:p>
        </p:txBody>
      </p:sp>
      <p:sp>
        <p:nvSpPr>
          <p:cNvPr id="434" name="Shape 434"/>
          <p:cNvSpPr/>
          <p:nvPr/>
        </p:nvSpPr>
        <p:spPr>
          <a:xfrm>
            <a:off x="5040000" y="194015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5040000" y="221375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5040000" y="248735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5040000" y="276095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5040000" y="3030625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5040000" y="3319825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 txBox="1"/>
          <p:nvPr/>
        </p:nvSpPr>
        <p:spPr>
          <a:xfrm>
            <a:off x="4819475" y="1534475"/>
            <a:ext cx="76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Locked Structures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5004150" y="1958150"/>
            <a:ext cx="3774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m1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4955400" y="2233550"/>
            <a:ext cx="442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s1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5004150" y="2498150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s2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5004150" y="2773387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s3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3670500" y="3045712"/>
            <a:ext cx="484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T1.2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3670500" y="3325162"/>
            <a:ext cx="484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T1.3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4320525" y="2508987"/>
            <a:ext cx="484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T6.2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4302600" y="3053862"/>
            <a:ext cx="484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T6.1</a:t>
            </a:r>
          </a:p>
        </p:txBody>
      </p:sp>
      <p:cxnSp>
        <p:nvCxnSpPr>
          <p:cNvPr id="449" name="Shape 449"/>
          <p:cNvCxnSpPr/>
          <p:nvPr/>
        </p:nvCxnSpPr>
        <p:spPr>
          <a:xfrm rot="10800000">
            <a:off x="553600" y="877825"/>
            <a:ext cx="4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0" name="Shape 450"/>
          <p:cNvCxnSpPr/>
          <p:nvPr/>
        </p:nvCxnSpPr>
        <p:spPr>
          <a:xfrm rot="10800000">
            <a:off x="553600" y="1394950"/>
            <a:ext cx="4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1" name="Shape 451"/>
          <p:cNvCxnSpPr/>
          <p:nvPr/>
        </p:nvCxnSpPr>
        <p:spPr>
          <a:xfrm>
            <a:off x="560100" y="885750"/>
            <a:ext cx="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2" name="Shape 452"/>
          <p:cNvCxnSpPr/>
          <p:nvPr/>
        </p:nvCxnSpPr>
        <p:spPr>
          <a:xfrm>
            <a:off x="543175" y="1394950"/>
            <a:ext cx="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3" name="Shape 453"/>
          <p:cNvCxnSpPr/>
          <p:nvPr/>
        </p:nvCxnSpPr>
        <p:spPr>
          <a:xfrm>
            <a:off x="566625" y="1198275"/>
            <a:ext cx="3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4" name="Shape 454"/>
          <p:cNvCxnSpPr/>
          <p:nvPr/>
        </p:nvCxnSpPr>
        <p:spPr>
          <a:xfrm>
            <a:off x="543175" y="1703825"/>
            <a:ext cx="3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5" name="Shape 455"/>
          <p:cNvSpPr txBox="1"/>
          <p:nvPr/>
        </p:nvSpPr>
        <p:spPr>
          <a:xfrm>
            <a:off x="158875" y="426575"/>
            <a:ext cx="768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I/O Pipes</a:t>
            </a:r>
          </a:p>
        </p:txBody>
      </p:sp>
      <p:sp>
        <p:nvSpPr>
          <p:cNvPr id="456" name="Shape 456"/>
          <p:cNvSpPr/>
          <p:nvPr/>
        </p:nvSpPr>
        <p:spPr>
          <a:xfrm>
            <a:off x="8105775" y="2061225"/>
            <a:ext cx="919800" cy="9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 txBox="1"/>
          <p:nvPr/>
        </p:nvSpPr>
        <p:spPr>
          <a:xfrm>
            <a:off x="8031675" y="2144912"/>
            <a:ext cx="1068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Filesystem</a:t>
            </a:r>
          </a:p>
        </p:txBody>
      </p:sp>
      <p:cxnSp>
        <p:nvCxnSpPr>
          <p:cNvPr id="458" name="Shape 458"/>
          <p:cNvCxnSpPr/>
          <p:nvPr/>
        </p:nvCxnSpPr>
        <p:spPr>
          <a:xfrm>
            <a:off x="7834000" y="2571750"/>
            <a:ext cx="23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>
            <a:off x="3197850" y="1197600"/>
            <a:ext cx="2748300" cy="27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 txBox="1"/>
          <p:nvPr/>
        </p:nvSpPr>
        <p:spPr>
          <a:xfrm>
            <a:off x="4233900" y="617575"/>
            <a:ext cx="6711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OS</a:t>
            </a:r>
          </a:p>
        </p:txBody>
      </p:sp>
      <p:sp>
        <p:nvSpPr>
          <p:cNvPr id="465" name="Shape 465"/>
          <p:cNvSpPr/>
          <p:nvPr/>
        </p:nvSpPr>
        <p:spPr>
          <a:xfrm>
            <a:off x="3775800" y="19310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3775800" y="22046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3775800" y="24782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3775800" y="2751875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3775800" y="3021550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3775800" y="3310750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4435200" y="194740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4435200" y="222100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4435200" y="249460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4435200" y="276820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4435200" y="3037875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4435200" y="3327075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 txBox="1"/>
          <p:nvPr/>
        </p:nvSpPr>
        <p:spPr>
          <a:xfrm>
            <a:off x="3452700" y="1473050"/>
            <a:ext cx="919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Operation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queue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4350600" y="1541725"/>
            <a:ext cx="4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pcb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3739950" y="1945475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P8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3670425" y="2219075"/>
            <a:ext cx="484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T1.1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3739950" y="2485475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P4</a:t>
            </a:r>
          </a:p>
        </p:txBody>
      </p:sp>
      <p:sp>
        <p:nvSpPr>
          <p:cNvPr id="482" name="Shape 482"/>
          <p:cNvSpPr/>
          <p:nvPr/>
        </p:nvSpPr>
        <p:spPr>
          <a:xfrm>
            <a:off x="968500" y="5405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 txBox="1"/>
          <p:nvPr/>
        </p:nvSpPr>
        <p:spPr>
          <a:xfrm>
            <a:off x="1001224" y="6175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P1</a:t>
            </a:r>
          </a:p>
        </p:txBody>
      </p:sp>
      <p:sp>
        <p:nvSpPr>
          <p:cNvPr id="484" name="Shape 484"/>
          <p:cNvSpPr/>
          <p:nvPr/>
        </p:nvSpPr>
        <p:spPr>
          <a:xfrm>
            <a:off x="968500" y="10576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 txBox="1"/>
          <p:nvPr/>
        </p:nvSpPr>
        <p:spPr>
          <a:xfrm>
            <a:off x="1001224" y="11346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P2</a:t>
            </a:r>
          </a:p>
        </p:txBody>
      </p:sp>
      <p:sp>
        <p:nvSpPr>
          <p:cNvPr id="486" name="Shape 486"/>
          <p:cNvSpPr/>
          <p:nvPr/>
        </p:nvSpPr>
        <p:spPr>
          <a:xfrm>
            <a:off x="968500" y="15747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 txBox="1"/>
          <p:nvPr/>
        </p:nvSpPr>
        <p:spPr>
          <a:xfrm>
            <a:off x="1001224" y="16517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P3</a:t>
            </a:r>
          </a:p>
        </p:txBody>
      </p:sp>
      <p:sp>
        <p:nvSpPr>
          <p:cNvPr id="488" name="Shape 488"/>
          <p:cNvSpPr/>
          <p:nvPr/>
        </p:nvSpPr>
        <p:spPr>
          <a:xfrm>
            <a:off x="968500" y="20918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 txBox="1"/>
          <p:nvPr/>
        </p:nvSpPr>
        <p:spPr>
          <a:xfrm>
            <a:off x="1001224" y="21688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P4</a:t>
            </a:r>
          </a:p>
        </p:txBody>
      </p:sp>
      <p:sp>
        <p:nvSpPr>
          <p:cNvPr id="490" name="Shape 490"/>
          <p:cNvSpPr/>
          <p:nvPr/>
        </p:nvSpPr>
        <p:spPr>
          <a:xfrm>
            <a:off x="968500" y="26089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 txBox="1"/>
          <p:nvPr/>
        </p:nvSpPr>
        <p:spPr>
          <a:xfrm>
            <a:off x="1001224" y="26859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P5</a:t>
            </a:r>
          </a:p>
        </p:txBody>
      </p:sp>
      <p:sp>
        <p:nvSpPr>
          <p:cNvPr id="492" name="Shape 492"/>
          <p:cNvSpPr/>
          <p:nvPr/>
        </p:nvSpPr>
        <p:spPr>
          <a:xfrm>
            <a:off x="968500" y="31260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 txBox="1"/>
          <p:nvPr/>
        </p:nvSpPr>
        <p:spPr>
          <a:xfrm>
            <a:off x="1001224" y="32030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P6</a:t>
            </a:r>
          </a:p>
        </p:txBody>
      </p:sp>
      <p:sp>
        <p:nvSpPr>
          <p:cNvPr id="494" name="Shape 494"/>
          <p:cNvSpPr/>
          <p:nvPr/>
        </p:nvSpPr>
        <p:spPr>
          <a:xfrm>
            <a:off x="968500" y="36431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 txBox="1"/>
          <p:nvPr/>
        </p:nvSpPr>
        <p:spPr>
          <a:xfrm>
            <a:off x="1001224" y="37201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P7</a:t>
            </a:r>
          </a:p>
        </p:txBody>
      </p:sp>
      <p:sp>
        <p:nvSpPr>
          <p:cNvPr id="496" name="Shape 496"/>
          <p:cNvSpPr/>
          <p:nvPr/>
        </p:nvSpPr>
        <p:spPr>
          <a:xfrm>
            <a:off x="968500" y="4160200"/>
            <a:ext cx="44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 txBox="1"/>
          <p:nvPr/>
        </p:nvSpPr>
        <p:spPr>
          <a:xfrm>
            <a:off x="1001224" y="4237280"/>
            <a:ext cx="377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P8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3739950" y="2772112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P7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4399350" y="1965400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P5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4350600" y="2240800"/>
            <a:ext cx="442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CLI</a:t>
            </a:r>
          </a:p>
        </p:txBody>
      </p:sp>
      <p:cxnSp>
        <p:nvCxnSpPr>
          <p:cNvPr id="501" name="Shape 501"/>
          <p:cNvCxnSpPr/>
          <p:nvPr/>
        </p:nvCxnSpPr>
        <p:spPr>
          <a:xfrm>
            <a:off x="1411299" y="76190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2" name="Shape 502"/>
          <p:cNvCxnSpPr/>
          <p:nvPr/>
        </p:nvCxnSpPr>
        <p:spPr>
          <a:xfrm rot="10800000">
            <a:off x="1945425" y="768350"/>
            <a:ext cx="0" cy="36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3" name="Shape 503"/>
          <p:cNvCxnSpPr/>
          <p:nvPr/>
        </p:nvCxnSpPr>
        <p:spPr>
          <a:xfrm>
            <a:off x="1407999" y="4381605"/>
            <a:ext cx="54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4" name="Shape 504"/>
          <p:cNvCxnSpPr/>
          <p:nvPr/>
        </p:nvCxnSpPr>
        <p:spPr>
          <a:xfrm>
            <a:off x="1411299" y="127900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5" name="Shape 505"/>
          <p:cNvCxnSpPr/>
          <p:nvPr/>
        </p:nvCxnSpPr>
        <p:spPr>
          <a:xfrm>
            <a:off x="1411299" y="1796080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6" name="Shape 506"/>
          <p:cNvCxnSpPr/>
          <p:nvPr/>
        </p:nvCxnSpPr>
        <p:spPr>
          <a:xfrm>
            <a:off x="1419749" y="2313180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7" name="Shape 507"/>
          <p:cNvCxnSpPr/>
          <p:nvPr/>
        </p:nvCxnSpPr>
        <p:spPr>
          <a:xfrm>
            <a:off x="1419749" y="2830280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8" name="Shape 508"/>
          <p:cNvCxnSpPr/>
          <p:nvPr/>
        </p:nvCxnSpPr>
        <p:spPr>
          <a:xfrm>
            <a:off x="1419749" y="331075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9" name="Shape 509"/>
          <p:cNvCxnSpPr/>
          <p:nvPr/>
        </p:nvCxnSpPr>
        <p:spPr>
          <a:xfrm>
            <a:off x="1419749" y="386450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0" name="Shape 510"/>
          <p:cNvSpPr txBox="1"/>
          <p:nvPr/>
        </p:nvSpPr>
        <p:spPr>
          <a:xfrm>
            <a:off x="3627600" y="79350"/>
            <a:ext cx="18888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Assignment 6 tbc….</a:t>
            </a:r>
          </a:p>
        </p:txBody>
      </p:sp>
      <p:cxnSp>
        <p:nvCxnSpPr>
          <p:cNvPr id="511" name="Shape 511"/>
          <p:cNvCxnSpPr>
            <a:endCxn id="463" idx="2"/>
          </p:cNvCxnSpPr>
          <p:nvPr/>
        </p:nvCxnSpPr>
        <p:spPr>
          <a:xfrm>
            <a:off x="1960350" y="2571750"/>
            <a:ext cx="123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2" name="Shape 512"/>
          <p:cNvSpPr/>
          <p:nvPr/>
        </p:nvSpPr>
        <p:spPr>
          <a:xfrm>
            <a:off x="6774999" y="2061215"/>
            <a:ext cx="1042200" cy="103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7139673" y="586312"/>
            <a:ext cx="1188000" cy="11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 txBox="1"/>
          <p:nvPr/>
        </p:nvSpPr>
        <p:spPr>
          <a:xfrm>
            <a:off x="7199675" y="1014462"/>
            <a:ext cx="10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Keyboard Device</a:t>
            </a:r>
          </a:p>
        </p:txBody>
      </p:sp>
      <p:sp>
        <p:nvSpPr>
          <p:cNvPr id="515" name="Shape 515"/>
          <p:cNvSpPr/>
          <p:nvPr/>
        </p:nvSpPr>
        <p:spPr>
          <a:xfrm>
            <a:off x="7139673" y="3391187"/>
            <a:ext cx="1188000" cy="11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 txBox="1"/>
          <p:nvPr/>
        </p:nvSpPr>
        <p:spPr>
          <a:xfrm>
            <a:off x="7199675" y="3819337"/>
            <a:ext cx="10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Display Device</a:t>
            </a:r>
          </a:p>
        </p:txBody>
      </p:sp>
      <p:cxnSp>
        <p:nvCxnSpPr>
          <p:cNvPr id="517" name="Shape 517"/>
          <p:cNvCxnSpPr/>
          <p:nvPr/>
        </p:nvCxnSpPr>
        <p:spPr>
          <a:xfrm>
            <a:off x="6599074" y="1176568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8" name="Shape 518"/>
          <p:cNvCxnSpPr>
            <a:stCxn id="463" idx="6"/>
          </p:cNvCxnSpPr>
          <p:nvPr/>
        </p:nvCxnSpPr>
        <p:spPr>
          <a:xfrm>
            <a:off x="5946150" y="2571750"/>
            <a:ext cx="80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9" name="Shape 519"/>
          <p:cNvCxnSpPr/>
          <p:nvPr/>
        </p:nvCxnSpPr>
        <p:spPr>
          <a:xfrm>
            <a:off x="6582874" y="3988693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0" name="Shape 520"/>
          <p:cNvCxnSpPr/>
          <p:nvPr/>
        </p:nvCxnSpPr>
        <p:spPr>
          <a:xfrm rot="10800000">
            <a:off x="6591725" y="1192437"/>
            <a:ext cx="0" cy="28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1" name="Shape 521"/>
          <p:cNvSpPr txBox="1"/>
          <p:nvPr/>
        </p:nvSpPr>
        <p:spPr>
          <a:xfrm>
            <a:off x="6753150" y="2182562"/>
            <a:ext cx="1068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I/O Driver</a:t>
            </a:r>
          </a:p>
        </p:txBody>
      </p:sp>
      <p:sp>
        <p:nvSpPr>
          <p:cNvPr id="522" name="Shape 522"/>
          <p:cNvSpPr/>
          <p:nvPr/>
        </p:nvSpPr>
        <p:spPr>
          <a:xfrm>
            <a:off x="2016448" y="3118650"/>
            <a:ext cx="1188000" cy="11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 txBox="1"/>
          <p:nvPr/>
        </p:nvSpPr>
        <p:spPr>
          <a:xfrm>
            <a:off x="2076450" y="3546800"/>
            <a:ext cx="10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CLI</a:t>
            </a:r>
          </a:p>
        </p:txBody>
      </p:sp>
      <p:cxnSp>
        <p:nvCxnSpPr>
          <p:cNvPr id="524" name="Shape 524"/>
          <p:cNvCxnSpPr>
            <a:stCxn id="522" idx="0"/>
          </p:cNvCxnSpPr>
          <p:nvPr/>
        </p:nvCxnSpPr>
        <p:spPr>
          <a:xfrm rot="10800000">
            <a:off x="2610448" y="2571750"/>
            <a:ext cx="0" cy="5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5" name="Shape 525"/>
          <p:cNvSpPr txBox="1"/>
          <p:nvPr/>
        </p:nvSpPr>
        <p:spPr>
          <a:xfrm>
            <a:off x="4399350" y="2780637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P3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2000150" y="2313175"/>
            <a:ext cx="10680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Processes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5869950" y="2313175"/>
            <a:ext cx="8373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Drivers</a:t>
            </a:r>
          </a:p>
        </p:txBody>
      </p:sp>
      <p:sp>
        <p:nvSpPr>
          <p:cNvPr id="528" name="Shape 528"/>
          <p:cNvSpPr/>
          <p:nvPr/>
        </p:nvSpPr>
        <p:spPr>
          <a:xfrm>
            <a:off x="5040000" y="194015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5040000" y="221375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5040000" y="248735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5040000" y="2760950"/>
            <a:ext cx="2736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5040000" y="3030625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5040000" y="3319825"/>
            <a:ext cx="2736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 txBox="1"/>
          <p:nvPr/>
        </p:nvSpPr>
        <p:spPr>
          <a:xfrm>
            <a:off x="4819475" y="1534475"/>
            <a:ext cx="76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Locked Structures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5004150" y="1958150"/>
            <a:ext cx="3774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m1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4955400" y="2233550"/>
            <a:ext cx="442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s1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5004150" y="2498150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s2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5004150" y="2773387"/>
            <a:ext cx="345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s3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3670500" y="3045712"/>
            <a:ext cx="484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T1.2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3670500" y="3325162"/>
            <a:ext cx="484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T1.3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4320525" y="2508987"/>
            <a:ext cx="484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T6.2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4302600" y="3053862"/>
            <a:ext cx="4842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T6.1</a:t>
            </a:r>
          </a:p>
        </p:txBody>
      </p:sp>
      <p:cxnSp>
        <p:nvCxnSpPr>
          <p:cNvPr id="543" name="Shape 543"/>
          <p:cNvCxnSpPr/>
          <p:nvPr/>
        </p:nvCxnSpPr>
        <p:spPr>
          <a:xfrm rot="10800000">
            <a:off x="553600" y="877825"/>
            <a:ext cx="4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4" name="Shape 544"/>
          <p:cNvCxnSpPr/>
          <p:nvPr/>
        </p:nvCxnSpPr>
        <p:spPr>
          <a:xfrm rot="10800000">
            <a:off x="553600" y="1394950"/>
            <a:ext cx="4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5" name="Shape 545"/>
          <p:cNvCxnSpPr/>
          <p:nvPr/>
        </p:nvCxnSpPr>
        <p:spPr>
          <a:xfrm>
            <a:off x="560100" y="885750"/>
            <a:ext cx="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6" name="Shape 546"/>
          <p:cNvCxnSpPr/>
          <p:nvPr/>
        </p:nvCxnSpPr>
        <p:spPr>
          <a:xfrm>
            <a:off x="543175" y="1394950"/>
            <a:ext cx="0" cy="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47" name="Shape 547"/>
          <p:cNvCxnSpPr/>
          <p:nvPr/>
        </p:nvCxnSpPr>
        <p:spPr>
          <a:xfrm>
            <a:off x="566625" y="1198275"/>
            <a:ext cx="3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8" name="Shape 548"/>
          <p:cNvCxnSpPr/>
          <p:nvPr/>
        </p:nvCxnSpPr>
        <p:spPr>
          <a:xfrm>
            <a:off x="543175" y="1703825"/>
            <a:ext cx="3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9" name="Shape 549"/>
          <p:cNvSpPr txBox="1"/>
          <p:nvPr/>
        </p:nvSpPr>
        <p:spPr>
          <a:xfrm>
            <a:off x="158875" y="426575"/>
            <a:ext cx="768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I/O Pipes</a:t>
            </a:r>
          </a:p>
        </p:txBody>
      </p:sp>
      <p:sp>
        <p:nvSpPr>
          <p:cNvPr id="550" name="Shape 550"/>
          <p:cNvSpPr/>
          <p:nvPr/>
        </p:nvSpPr>
        <p:spPr>
          <a:xfrm>
            <a:off x="8105775" y="2061225"/>
            <a:ext cx="919800" cy="9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 txBox="1"/>
          <p:nvPr/>
        </p:nvSpPr>
        <p:spPr>
          <a:xfrm>
            <a:off x="8031675" y="2144912"/>
            <a:ext cx="1068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Filesystem</a:t>
            </a:r>
          </a:p>
        </p:txBody>
      </p:sp>
      <p:cxnSp>
        <p:nvCxnSpPr>
          <p:cNvPr id="552" name="Shape 552"/>
          <p:cNvCxnSpPr/>
          <p:nvPr/>
        </p:nvCxnSpPr>
        <p:spPr>
          <a:xfrm>
            <a:off x="7834000" y="2571750"/>
            <a:ext cx="23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