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075200" y="2833920"/>
            <a:ext cx="992880" cy="7923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4075200" y="2833920"/>
            <a:ext cx="992880" cy="79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075200" y="2833920"/>
            <a:ext cx="992880" cy="7923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4075200" y="2833920"/>
            <a:ext cx="992880" cy="79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7A91D81-9D08-48BA-BD77-2B636A2FF9D2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EDAE1D3-2A53-4F77-899A-1BB86CC9253F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197880" y="1197720"/>
            <a:ext cx="2747880" cy="2747880"/>
          </a:xfrm>
          <a:prstGeom prst="ellipse">
            <a:avLst/>
          </a:prstGeom>
          <a:solidFill>
            <a:srgbClr val="00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7084080" y="1981440"/>
            <a:ext cx="1187640" cy="1180080"/>
          </a:xfrm>
          <a:prstGeom prst="rect">
            <a:avLst/>
          </a:prstGeom>
          <a:solidFill>
            <a:srgbClr val="9933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4236480" y="617400"/>
            <a:ext cx="67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3928320" y="1931040"/>
            <a:ext cx="273240" cy="27324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3928320" y="2204640"/>
            <a:ext cx="273240" cy="27324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3928320" y="2478240"/>
            <a:ext cx="273240" cy="27324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7"/>
          <p:cNvSpPr/>
          <p:nvPr/>
        </p:nvSpPr>
        <p:spPr>
          <a:xfrm>
            <a:off x="3928320" y="2751840"/>
            <a:ext cx="273240" cy="27324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3928320" y="3021480"/>
            <a:ext cx="273240" cy="28872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9"/>
          <p:cNvSpPr/>
          <p:nvPr/>
        </p:nvSpPr>
        <p:spPr>
          <a:xfrm>
            <a:off x="392832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0"/>
          <p:cNvSpPr/>
          <p:nvPr/>
        </p:nvSpPr>
        <p:spPr>
          <a:xfrm>
            <a:off x="4907520" y="1931040"/>
            <a:ext cx="273240" cy="27324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1"/>
          <p:cNvSpPr/>
          <p:nvPr/>
        </p:nvSpPr>
        <p:spPr>
          <a:xfrm>
            <a:off x="4907520" y="2204640"/>
            <a:ext cx="273240" cy="27324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4907520" y="2478240"/>
            <a:ext cx="273240" cy="27324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3"/>
          <p:cNvSpPr/>
          <p:nvPr/>
        </p:nvSpPr>
        <p:spPr>
          <a:xfrm>
            <a:off x="490752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>
            <a:off x="4907520" y="3021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5"/>
          <p:cNvSpPr/>
          <p:nvPr/>
        </p:nvSpPr>
        <p:spPr>
          <a:xfrm>
            <a:off x="490752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6"/>
          <p:cNvSpPr/>
          <p:nvPr/>
        </p:nvSpPr>
        <p:spPr>
          <a:xfrm>
            <a:off x="3605040" y="1473120"/>
            <a:ext cx="91944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91" name="CustomShape 17"/>
          <p:cNvSpPr/>
          <p:nvPr/>
        </p:nvSpPr>
        <p:spPr>
          <a:xfrm>
            <a:off x="4822920" y="1525320"/>
            <a:ext cx="4424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92" name="CustomShape 18"/>
          <p:cNvSpPr/>
          <p:nvPr/>
        </p:nvSpPr>
        <p:spPr>
          <a:xfrm>
            <a:off x="7144200" y="222876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93" name="CustomShape 19"/>
          <p:cNvSpPr/>
          <p:nvPr/>
        </p:nvSpPr>
        <p:spPr>
          <a:xfrm>
            <a:off x="3892320" y="194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94" name="CustomShape 20"/>
          <p:cNvSpPr/>
          <p:nvPr/>
        </p:nvSpPr>
        <p:spPr>
          <a:xfrm>
            <a:off x="3892320" y="221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95" name="CustomShape 21"/>
          <p:cNvSpPr/>
          <p:nvPr/>
        </p:nvSpPr>
        <p:spPr>
          <a:xfrm>
            <a:off x="3892320" y="248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96" name="CustomShape 22"/>
          <p:cNvSpPr/>
          <p:nvPr/>
        </p:nvSpPr>
        <p:spPr>
          <a:xfrm>
            <a:off x="1251000" y="540360"/>
            <a:ext cx="442440" cy="44244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3"/>
          <p:cNvSpPr/>
          <p:nvPr/>
        </p:nvSpPr>
        <p:spPr>
          <a:xfrm>
            <a:off x="1283760" y="6177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98" name="CustomShape 24"/>
          <p:cNvSpPr/>
          <p:nvPr/>
        </p:nvSpPr>
        <p:spPr>
          <a:xfrm>
            <a:off x="1251000" y="1057680"/>
            <a:ext cx="442440" cy="44244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5"/>
          <p:cNvSpPr/>
          <p:nvPr/>
        </p:nvSpPr>
        <p:spPr>
          <a:xfrm>
            <a:off x="1283760" y="11347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00" name="CustomShape 26"/>
          <p:cNvSpPr/>
          <p:nvPr/>
        </p:nvSpPr>
        <p:spPr>
          <a:xfrm>
            <a:off x="1251000" y="1574640"/>
            <a:ext cx="442440" cy="44244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7"/>
          <p:cNvSpPr/>
          <p:nvPr/>
        </p:nvSpPr>
        <p:spPr>
          <a:xfrm>
            <a:off x="1283760" y="165168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02" name="CustomShape 28"/>
          <p:cNvSpPr/>
          <p:nvPr/>
        </p:nvSpPr>
        <p:spPr>
          <a:xfrm>
            <a:off x="1251000" y="2091960"/>
            <a:ext cx="442440" cy="44244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9"/>
          <p:cNvSpPr/>
          <p:nvPr/>
        </p:nvSpPr>
        <p:spPr>
          <a:xfrm>
            <a:off x="1283760" y="21690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04" name="CustomShape 30"/>
          <p:cNvSpPr/>
          <p:nvPr/>
        </p:nvSpPr>
        <p:spPr>
          <a:xfrm>
            <a:off x="1251000" y="2608920"/>
            <a:ext cx="442440" cy="44244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1"/>
          <p:cNvSpPr/>
          <p:nvPr/>
        </p:nvSpPr>
        <p:spPr>
          <a:xfrm>
            <a:off x="1283760" y="26859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06" name="CustomShape 32"/>
          <p:cNvSpPr/>
          <p:nvPr/>
        </p:nvSpPr>
        <p:spPr>
          <a:xfrm>
            <a:off x="1251000" y="3125880"/>
            <a:ext cx="442440" cy="44244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3"/>
          <p:cNvSpPr/>
          <p:nvPr/>
        </p:nvSpPr>
        <p:spPr>
          <a:xfrm>
            <a:off x="1283760" y="32029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08" name="CustomShape 34"/>
          <p:cNvSpPr/>
          <p:nvPr/>
        </p:nvSpPr>
        <p:spPr>
          <a:xfrm>
            <a:off x="1251000" y="3643200"/>
            <a:ext cx="442440" cy="44244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5"/>
          <p:cNvSpPr/>
          <p:nvPr/>
        </p:nvSpPr>
        <p:spPr>
          <a:xfrm>
            <a:off x="1283760" y="372024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10" name="CustomShape 36"/>
          <p:cNvSpPr/>
          <p:nvPr/>
        </p:nvSpPr>
        <p:spPr>
          <a:xfrm>
            <a:off x="1251000" y="4160160"/>
            <a:ext cx="442440" cy="44244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7"/>
          <p:cNvSpPr/>
          <p:nvPr/>
        </p:nvSpPr>
        <p:spPr>
          <a:xfrm>
            <a:off x="1283760" y="42372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12" name="CustomShape 38"/>
          <p:cNvSpPr/>
          <p:nvPr/>
        </p:nvSpPr>
        <p:spPr>
          <a:xfrm>
            <a:off x="3892320" y="277200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13" name="CustomShape 39"/>
          <p:cNvSpPr/>
          <p:nvPr/>
        </p:nvSpPr>
        <p:spPr>
          <a:xfrm>
            <a:off x="4871880" y="194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14" name="CustomShape 40"/>
          <p:cNvSpPr/>
          <p:nvPr/>
        </p:nvSpPr>
        <p:spPr>
          <a:xfrm>
            <a:off x="4871880" y="22226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15" name="CustomShape 41"/>
          <p:cNvSpPr/>
          <p:nvPr/>
        </p:nvSpPr>
        <p:spPr>
          <a:xfrm>
            <a:off x="4871880" y="248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16" name="CustomShape 42"/>
          <p:cNvSpPr/>
          <p:nvPr/>
        </p:nvSpPr>
        <p:spPr>
          <a:xfrm>
            <a:off x="1693800" y="7617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3"/>
          <p:cNvSpPr/>
          <p:nvPr/>
        </p:nvSpPr>
        <p:spPr>
          <a:xfrm rot="10800000">
            <a:off x="2228040" y="4389480"/>
            <a:ext cx="360" cy="3620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4"/>
          <p:cNvSpPr/>
          <p:nvPr/>
        </p:nvSpPr>
        <p:spPr>
          <a:xfrm>
            <a:off x="1690560" y="4381560"/>
            <a:ext cx="543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5"/>
          <p:cNvSpPr/>
          <p:nvPr/>
        </p:nvSpPr>
        <p:spPr>
          <a:xfrm>
            <a:off x="1693800" y="12790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6"/>
          <p:cNvSpPr/>
          <p:nvPr/>
        </p:nvSpPr>
        <p:spPr>
          <a:xfrm>
            <a:off x="1693800" y="179604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7"/>
          <p:cNvSpPr/>
          <p:nvPr/>
        </p:nvSpPr>
        <p:spPr>
          <a:xfrm>
            <a:off x="1702440" y="23133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8"/>
          <p:cNvSpPr/>
          <p:nvPr/>
        </p:nvSpPr>
        <p:spPr>
          <a:xfrm>
            <a:off x="1702440" y="28303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9"/>
          <p:cNvSpPr/>
          <p:nvPr/>
        </p:nvSpPr>
        <p:spPr>
          <a:xfrm>
            <a:off x="1702440" y="33109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0"/>
          <p:cNvSpPr/>
          <p:nvPr/>
        </p:nvSpPr>
        <p:spPr>
          <a:xfrm>
            <a:off x="1702440" y="3864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1"/>
          <p:cNvSpPr/>
          <p:nvPr/>
        </p:nvSpPr>
        <p:spPr>
          <a:xfrm>
            <a:off x="5946120" y="2571840"/>
            <a:ext cx="1137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2"/>
          <p:cNvSpPr/>
          <p:nvPr/>
        </p:nvSpPr>
        <p:spPr>
          <a:xfrm>
            <a:off x="3627720" y="79200"/>
            <a:ext cx="18885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1: Multitasking</a:t>
            </a:r>
            <a:endParaRPr/>
          </a:p>
        </p:txBody>
      </p:sp>
      <p:sp>
        <p:nvSpPr>
          <p:cNvPr id="127" name="CustomShape 53"/>
          <p:cNvSpPr/>
          <p:nvPr/>
        </p:nvSpPr>
        <p:spPr>
          <a:xfrm>
            <a:off x="2240280" y="2571840"/>
            <a:ext cx="956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4"/>
          <p:cNvSpPr/>
          <p:nvPr/>
        </p:nvSpPr>
        <p:spPr>
          <a:xfrm>
            <a:off x="3892320" y="304128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29" name="CustomShape 55"/>
          <p:cNvSpPr/>
          <p:nvPr/>
        </p:nvSpPr>
        <p:spPr>
          <a:xfrm>
            <a:off x="219024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130" name="CustomShape 56"/>
          <p:cNvSpPr/>
          <p:nvPr/>
        </p:nvSpPr>
        <p:spPr>
          <a:xfrm>
            <a:off x="596844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67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Waterfall Chain example from ContactManager.js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11760" y="548640"/>
            <a:ext cx="6729120" cy="31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Georgia"/>
              </a:rPr>
              <a:t>function (length,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callback</a:t>
            </a:r>
            <a:r>
              <a:rPr lang="en-US" sz="1000">
                <a:latin typeface="Georgia"/>
              </a:rPr>
              <a:t>)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if(pipeIn == true)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callback(null, length, null);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 else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ff3300"/>
                </a:solidFill>
                <a:latin typeface="Georgia"/>
              </a:rPr>
              <a:t>os.fs.open(openTarget, function (errorOpen, fh)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if (errorOpen === -1)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console.log('Contact_Data.csv: error opening file:');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console.log(errorOpen);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console.log('\n');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// AN ERROR OCCURRED BREAK THE WATERFALL 'CHAIN'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callback(errorOpen);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 else 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var openMsg = "Opening " + fh.name + " size: " + length;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// NOTE: this is passing the length and fh to the next waterfall function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//console.log('VM: open success---------');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stdout.appendToBuffer(openMsg);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callback(null, length, fh);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});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}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97880" y="1197720"/>
            <a:ext cx="2747880" cy="274788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4236480" y="617400"/>
            <a:ext cx="67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928320" y="1931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3928320" y="22046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3928320" y="2478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92832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3928320" y="3021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392832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4907520" y="1931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4907520" y="2204640"/>
            <a:ext cx="273240" cy="27324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4907520" y="2478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490752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4907520" y="3021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490752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3605040" y="1473120"/>
            <a:ext cx="91944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48" name="CustomShape 16"/>
          <p:cNvSpPr/>
          <p:nvPr/>
        </p:nvSpPr>
        <p:spPr>
          <a:xfrm>
            <a:off x="4822920" y="1525320"/>
            <a:ext cx="4424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49" name="CustomShape 17"/>
          <p:cNvSpPr/>
          <p:nvPr/>
        </p:nvSpPr>
        <p:spPr>
          <a:xfrm>
            <a:off x="3892320" y="194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50" name="CustomShape 18"/>
          <p:cNvSpPr/>
          <p:nvPr/>
        </p:nvSpPr>
        <p:spPr>
          <a:xfrm>
            <a:off x="3892320" y="221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51" name="CustomShape 19"/>
          <p:cNvSpPr/>
          <p:nvPr/>
        </p:nvSpPr>
        <p:spPr>
          <a:xfrm>
            <a:off x="3892320" y="248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52" name="CustomShape 20"/>
          <p:cNvSpPr/>
          <p:nvPr/>
        </p:nvSpPr>
        <p:spPr>
          <a:xfrm>
            <a:off x="489240" y="5403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2000" y="6177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54" name="CustomShape 22"/>
          <p:cNvSpPr/>
          <p:nvPr/>
        </p:nvSpPr>
        <p:spPr>
          <a:xfrm>
            <a:off x="489240" y="10576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22000" y="11347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56" name="CustomShape 24"/>
          <p:cNvSpPr/>
          <p:nvPr/>
        </p:nvSpPr>
        <p:spPr>
          <a:xfrm>
            <a:off x="489240" y="157464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522000" y="165168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58" name="CustomShape 26"/>
          <p:cNvSpPr/>
          <p:nvPr/>
        </p:nvSpPr>
        <p:spPr>
          <a:xfrm>
            <a:off x="489240" y="20919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522000" y="21690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60" name="CustomShape 28"/>
          <p:cNvSpPr/>
          <p:nvPr/>
        </p:nvSpPr>
        <p:spPr>
          <a:xfrm>
            <a:off x="489240" y="260892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522000" y="26859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62" name="CustomShape 30"/>
          <p:cNvSpPr/>
          <p:nvPr/>
        </p:nvSpPr>
        <p:spPr>
          <a:xfrm>
            <a:off x="489240" y="31258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522000" y="32029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64" name="CustomShape 32"/>
          <p:cNvSpPr/>
          <p:nvPr/>
        </p:nvSpPr>
        <p:spPr>
          <a:xfrm>
            <a:off x="489240" y="364320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522000" y="372024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66" name="CustomShape 34"/>
          <p:cNvSpPr/>
          <p:nvPr/>
        </p:nvSpPr>
        <p:spPr>
          <a:xfrm>
            <a:off x="489240" y="41601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522000" y="42372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68" name="CustomShape 36"/>
          <p:cNvSpPr/>
          <p:nvPr/>
        </p:nvSpPr>
        <p:spPr>
          <a:xfrm>
            <a:off x="3892320" y="277200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69" name="CustomShape 37"/>
          <p:cNvSpPr/>
          <p:nvPr/>
        </p:nvSpPr>
        <p:spPr>
          <a:xfrm>
            <a:off x="4871880" y="194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70" name="CustomShape 38"/>
          <p:cNvSpPr/>
          <p:nvPr/>
        </p:nvSpPr>
        <p:spPr>
          <a:xfrm>
            <a:off x="4822920" y="22244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171" name="CustomShape 39"/>
          <p:cNvSpPr/>
          <p:nvPr/>
        </p:nvSpPr>
        <p:spPr>
          <a:xfrm>
            <a:off x="4871880" y="2489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72" name="CustomShape 40"/>
          <p:cNvSpPr/>
          <p:nvPr/>
        </p:nvSpPr>
        <p:spPr>
          <a:xfrm>
            <a:off x="932040" y="7617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1"/>
          <p:cNvSpPr/>
          <p:nvPr/>
        </p:nvSpPr>
        <p:spPr>
          <a:xfrm rot="10800000">
            <a:off x="1465920" y="4389480"/>
            <a:ext cx="360" cy="3620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2"/>
          <p:cNvSpPr/>
          <p:nvPr/>
        </p:nvSpPr>
        <p:spPr>
          <a:xfrm>
            <a:off x="928440" y="4381560"/>
            <a:ext cx="543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3"/>
          <p:cNvSpPr/>
          <p:nvPr/>
        </p:nvSpPr>
        <p:spPr>
          <a:xfrm>
            <a:off x="932040" y="12790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4"/>
          <p:cNvSpPr/>
          <p:nvPr/>
        </p:nvSpPr>
        <p:spPr>
          <a:xfrm>
            <a:off x="932040" y="179604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5"/>
          <p:cNvSpPr/>
          <p:nvPr/>
        </p:nvSpPr>
        <p:spPr>
          <a:xfrm>
            <a:off x="940320" y="23133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6"/>
          <p:cNvSpPr/>
          <p:nvPr/>
        </p:nvSpPr>
        <p:spPr>
          <a:xfrm>
            <a:off x="940320" y="28303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7"/>
          <p:cNvSpPr/>
          <p:nvPr/>
        </p:nvSpPr>
        <p:spPr>
          <a:xfrm>
            <a:off x="940320" y="33109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8"/>
          <p:cNvSpPr/>
          <p:nvPr/>
        </p:nvSpPr>
        <p:spPr>
          <a:xfrm>
            <a:off x="940320" y="3864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9"/>
          <p:cNvSpPr/>
          <p:nvPr/>
        </p:nvSpPr>
        <p:spPr>
          <a:xfrm>
            <a:off x="2651760" y="79200"/>
            <a:ext cx="37490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2: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Device Drivers and CLI</a:t>
            </a:r>
            <a:endParaRPr/>
          </a:p>
        </p:txBody>
      </p:sp>
      <p:sp>
        <p:nvSpPr>
          <p:cNvPr id="182" name="CustomShape 50"/>
          <p:cNvSpPr/>
          <p:nvPr/>
        </p:nvSpPr>
        <p:spPr>
          <a:xfrm>
            <a:off x="1478160" y="2571840"/>
            <a:ext cx="1719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1"/>
          <p:cNvSpPr/>
          <p:nvPr/>
        </p:nvSpPr>
        <p:spPr>
          <a:xfrm>
            <a:off x="7606440" y="201996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2"/>
          <p:cNvSpPr/>
          <p:nvPr/>
        </p:nvSpPr>
        <p:spPr>
          <a:xfrm>
            <a:off x="7606440" y="578880"/>
            <a:ext cx="1187640" cy="118008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3"/>
          <p:cNvSpPr/>
          <p:nvPr/>
        </p:nvSpPr>
        <p:spPr>
          <a:xfrm>
            <a:off x="7666560" y="100728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186" name="CustomShape 54"/>
          <p:cNvSpPr/>
          <p:nvPr/>
        </p:nvSpPr>
        <p:spPr>
          <a:xfrm>
            <a:off x="7606440" y="3384000"/>
            <a:ext cx="1187640" cy="118008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5"/>
          <p:cNvSpPr/>
          <p:nvPr/>
        </p:nvSpPr>
        <p:spPr>
          <a:xfrm>
            <a:off x="7666560" y="381204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188" name="CustomShape 56"/>
          <p:cNvSpPr/>
          <p:nvPr/>
        </p:nvSpPr>
        <p:spPr>
          <a:xfrm>
            <a:off x="7065720" y="11692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7"/>
          <p:cNvSpPr/>
          <p:nvPr/>
        </p:nvSpPr>
        <p:spPr>
          <a:xfrm>
            <a:off x="5946120" y="2571840"/>
            <a:ext cx="1643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8"/>
          <p:cNvSpPr/>
          <p:nvPr/>
        </p:nvSpPr>
        <p:spPr>
          <a:xfrm>
            <a:off x="7049520" y="3981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9"/>
          <p:cNvSpPr/>
          <p:nvPr/>
        </p:nvSpPr>
        <p:spPr>
          <a:xfrm rot="10800000">
            <a:off x="7058520" y="3998880"/>
            <a:ext cx="360" cy="2813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0"/>
          <p:cNvSpPr/>
          <p:nvPr/>
        </p:nvSpPr>
        <p:spPr>
          <a:xfrm>
            <a:off x="7666560" y="21826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193" name="CustomShape 61"/>
          <p:cNvSpPr/>
          <p:nvPr/>
        </p:nvSpPr>
        <p:spPr>
          <a:xfrm>
            <a:off x="1745280" y="3125880"/>
            <a:ext cx="1187640" cy="118008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2"/>
          <p:cNvSpPr/>
          <p:nvPr/>
        </p:nvSpPr>
        <p:spPr>
          <a:xfrm>
            <a:off x="1805400" y="355428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195" name="CustomShape 63"/>
          <p:cNvSpPr/>
          <p:nvPr/>
        </p:nvSpPr>
        <p:spPr>
          <a:xfrm rot="10800000">
            <a:off x="2339280" y="3125880"/>
            <a:ext cx="360" cy="5464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4"/>
          <p:cNvSpPr/>
          <p:nvPr/>
        </p:nvSpPr>
        <p:spPr>
          <a:xfrm>
            <a:off x="4871880" y="2764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97" name="CustomShape 65"/>
          <p:cNvSpPr/>
          <p:nvPr/>
        </p:nvSpPr>
        <p:spPr>
          <a:xfrm>
            <a:off x="180540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198" name="CustomShape 66"/>
          <p:cNvSpPr/>
          <p:nvPr/>
        </p:nvSpPr>
        <p:spPr>
          <a:xfrm>
            <a:off x="596844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142200"/>
            <a:ext cx="8520120" cy="40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CLI Code Example From Bash.js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274320" y="446760"/>
            <a:ext cx="8138160" cy="418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Georgia"/>
              </a:rPr>
              <a:t>              </a:t>
            </a:r>
            <a:r>
              <a:rPr lang="en-US" sz="1000">
                <a:solidFill>
                  <a:srgbClr val="ff3333"/>
                </a:solidFill>
                <a:latin typeface="Georgia"/>
              </a:rPr>
              <a:t>case "copy"</a:t>
            </a:r>
            <a:r>
              <a:rPr lang="en-US" sz="1000">
                <a:latin typeface="Georgia"/>
              </a:rPr>
              <a:t>: //copy is finished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var sourcePath = convertToAbsolute(command[1]);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var destinationPath = convertToAbsolute(command[2]);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if(validPath(path)) {</a:t>
            </a:r>
            <a:endParaRPr/>
          </a:p>
          <a:p>
            <a:r>
              <a:rPr lang="en-US" sz="1000">
                <a:latin typeface="Georgia"/>
              </a:rPr>
              <a:t>                    </a:t>
            </a:r>
            <a:r>
              <a:rPr lang="en-US" sz="1000">
                <a:solidFill>
                  <a:srgbClr val="ff3333"/>
                </a:solidFill>
                <a:latin typeface="Georgia"/>
              </a:rPr>
              <a:t>os._internals.ps.copyProcessTableEntryToPCB('copy', null, [sourcePath, destinationPath]);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Georgia"/>
              </a:rPr>
              <a:t>                    </a:t>
            </a:r>
            <a:r>
              <a:rPr lang="en-US" sz="1000">
                <a:solidFill>
                  <a:srgbClr val="000000"/>
                </a:solidFill>
                <a:latin typeface="Georgia"/>
              </a:rPr>
              <a:t>//os.ps.register('copy',os.bin.copy(command[1],command[2]));</a:t>
            </a:r>
            <a:endParaRPr/>
          </a:p>
          <a:p>
            <a:r>
              <a:rPr lang="en-US" sz="1000">
                <a:latin typeface="Georgia"/>
              </a:rPr>
              <a:t>                    </a:t>
            </a:r>
            <a:r>
              <a:rPr lang="en-US" sz="1000">
                <a:latin typeface="Georgia"/>
              </a:rPr>
              <a:t>stdout.appendToBuffer('Copying' + command[1] + ' to destination ' + command[2]);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>
                <a:latin typeface="Georgia"/>
              </a:rPr>
              <a:t>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case "rm"</a:t>
            </a:r>
            <a:r>
              <a:rPr lang="en-US" sz="1000">
                <a:latin typeface="Georgia"/>
              </a:rPr>
              <a:t>: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var path = convertToAbsolute(command[1]);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if(validPath(path)) {</a:t>
            </a:r>
            <a:endParaRPr/>
          </a:p>
          <a:p>
            <a:r>
              <a:rPr lang="en-US" sz="1000">
                <a:latin typeface="Georgia"/>
              </a:rPr>
              <a:t>       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os._internals.ps.copyProcessTableEntryToPCB('remove', null, [path]);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stdout.appendToBuffer("removing " +command[1]);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>
                <a:latin typeface="Georgia"/>
              </a:rPr>
              <a:t>            </a:t>
            </a:r>
            <a:r>
              <a:rPr lang="en-US" sz="1000">
                <a:solidFill>
                  <a:srgbClr val="6666ff"/>
                </a:solidFill>
                <a:latin typeface="Georgia"/>
              </a:rPr>
              <a:t>case "vectorcalculator"</a:t>
            </a:r>
            <a:r>
              <a:rPr lang="en-US" sz="1000">
                <a:latin typeface="Georgia"/>
              </a:rPr>
              <a:t>:</a:t>
            </a:r>
            <a:endParaRPr/>
          </a:p>
          <a:p>
            <a:r>
              <a:rPr lang="en-US" sz="1000">
                <a:solidFill>
                  <a:srgbClr val="6666ff"/>
                </a:solidFill>
                <a:latin typeface="Georgia"/>
              </a:rPr>
              <a:t>                </a:t>
            </a:r>
            <a:r>
              <a:rPr lang="en-US" sz="1000">
                <a:solidFill>
                  <a:srgbClr val="6666ff"/>
                </a:solidFill>
                <a:latin typeface="Georgia"/>
              </a:rPr>
              <a:t>os._internals.ps.copyProcessTableEntryToPCB('vectorcalculator');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//os.ps.register('vectorcalculator', os.bin.vectorcalculator);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stdout.appendToBuffer('Running VectorCalculator.js');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>
                <a:solidFill>
                  <a:srgbClr val="ff6600"/>
                </a:solidFill>
                <a:latin typeface="Georgia"/>
              </a:rPr>
              <a:t>            </a:t>
            </a:r>
            <a:r>
              <a:rPr lang="en-US" sz="1000">
                <a:solidFill>
                  <a:srgbClr val="ff6600"/>
                </a:solidFill>
                <a:latin typeface="Georgia"/>
              </a:rPr>
              <a:t>case "countchars":</a:t>
            </a:r>
            <a:endParaRPr/>
          </a:p>
          <a:p>
            <a:r>
              <a:rPr lang="en-US" sz="1000">
                <a:solidFill>
                  <a:srgbClr val="ff6600"/>
                </a:solidFill>
                <a:latin typeface="Georgia"/>
              </a:rPr>
              <a:t>                </a:t>
            </a:r>
            <a:r>
              <a:rPr lang="en-US" sz="1000">
                <a:solidFill>
                  <a:srgbClr val="ff6600"/>
                </a:solidFill>
                <a:latin typeface="Georgia"/>
              </a:rPr>
              <a:t>os.internals.ps.copyProcessTableEntryToPCB('countchars');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stdout.appendToBuffer('Running CountChars.js');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break;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97880" y="1197720"/>
            <a:ext cx="2747880" cy="274788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4233960" y="617400"/>
            <a:ext cx="67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3775680" y="1931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3775680" y="2204640"/>
            <a:ext cx="273240" cy="27324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3775680" y="2478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377568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3775680" y="3021480"/>
            <a:ext cx="273240" cy="28872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3775680" y="3310920"/>
            <a:ext cx="273240" cy="28872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9"/>
          <p:cNvSpPr/>
          <p:nvPr/>
        </p:nvSpPr>
        <p:spPr>
          <a:xfrm>
            <a:off x="4435200" y="1947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4435200" y="2220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"/>
          <p:cNvSpPr/>
          <p:nvPr/>
        </p:nvSpPr>
        <p:spPr>
          <a:xfrm>
            <a:off x="4435200" y="2494440"/>
            <a:ext cx="273240" cy="27324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4435200" y="2768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"/>
          <p:cNvSpPr/>
          <p:nvPr/>
        </p:nvSpPr>
        <p:spPr>
          <a:xfrm>
            <a:off x="4435200" y="3038040"/>
            <a:ext cx="273240" cy="28872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4"/>
          <p:cNvSpPr/>
          <p:nvPr/>
        </p:nvSpPr>
        <p:spPr>
          <a:xfrm>
            <a:off x="4435200" y="33271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5"/>
          <p:cNvSpPr/>
          <p:nvPr/>
        </p:nvSpPr>
        <p:spPr>
          <a:xfrm>
            <a:off x="3452760" y="1473120"/>
            <a:ext cx="91944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216" name="CustomShape 16"/>
          <p:cNvSpPr/>
          <p:nvPr/>
        </p:nvSpPr>
        <p:spPr>
          <a:xfrm>
            <a:off x="4350600" y="1541880"/>
            <a:ext cx="4424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217" name="CustomShape 17"/>
          <p:cNvSpPr/>
          <p:nvPr/>
        </p:nvSpPr>
        <p:spPr>
          <a:xfrm>
            <a:off x="3740040" y="194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18" name="CustomShape 18"/>
          <p:cNvSpPr/>
          <p:nvPr/>
        </p:nvSpPr>
        <p:spPr>
          <a:xfrm>
            <a:off x="3670560" y="22190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219" name="CustomShape 19"/>
          <p:cNvSpPr/>
          <p:nvPr/>
        </p:nvSpPr>
        <p:spPr>
          <a:xfrm>
            <a:off x="3740040" y="248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20" name="CustomShape 20"/>
          <p:cNvSpPr/>
          <p:nvPr/>
        </p:nvSpPr>
        <p:spPr>
          <a:xfrm>
            <a:off x="968400" y="540360"/>
            <a:ext cx="442440" cy="44244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1"/>
          <p:cNvSpPr/>
          <p:nvPr/>
        </p:nvSpPr>
        <p:spPr>
          <a:xfrm>
            <a:off x="1001160" y="6177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222" name="CustomShape 22"/>
          <p:cNvSpPr/>
          <p:nvPr/>
        </p:nvSpPr>
        <p:spPr>
          <a:xfrm>
            <a:off x="968400" y="10576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3"/>
          <p:cNvSpPr/>
          <p:nvPr/>
        </p:nvSpPr>
        <p:spPr>
          <a:xfrm>
            <a:off x="1001160" y="11347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224" name="CustomShape 24"/>
          <p:cNvSpPr/>
          <p:nvPr/>
        </p:nvSpPr>
        <p:spPr>
          <a:xfrm>
            <a:off x="968400" y="157464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5"/>
          <p:cNvSpPr/>
          <p:nvPr/>
        </p:nvSpPr>
        <p:spPr>
          <a:xfrm>
            <a:off x="1001160" y="165168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26" name="CustomShape 26"/>
          <p:cNvSpPr/>
          <p:nvPr/>
        </p:nvSpPr>
        <p:spPr>
          <a:xfrm>
            <a:off x="968400" y="20919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7"/>
          <p:cNvSpPr/>
          <p:nvPr/>
        </p:nvSpPr>
        <p:spPr>
          <a:xfrm>
            <a:off x="1001160" y="21690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28" name="CustomShape 28"/>
          <p:cNvSpPr/>
          <p:nvPr/>
        </p:nvSpPr>
        <p:spPr>
          <a:xfrm>
            <a:off x="968400" y="260892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9"/>
          <p:cNvSpPr/>
          <p:nvPr/>
        </p:nvSpPr>
        <p:spPr>
          <a:xfrm>
            <a:off x="1001160" y="26859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30" name="CustomShape 30"/>
          <p:cNvSpPr/>
          <p:nvPr/>
        </p:nvSpPr>
        <p:spPr>
          <a:xfrm>
            <a:off x="968400" y="3125880"/>
            <a:ext cx="442440" cy="44244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1"/>
          <p:cNvSpPr/>
          <p:nvPr/>
        </p:nvSpPr>
        <p:spPr>
          <a:xfrm>
            <a:off x="1001160" y="32029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32" name="CustomShape 32"/>
          <p:cNvSpPr/>
          <p:nvPr/>
        </p:nvSpPr>
        <p:spPr>
          <a:xfrm>
            <a:off x="968400" y="364320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3"/>
          <p:cNvSpPr/>
          <p:nvPr/>
        </p:nvSpPr>
        <p:spPr>
          <a:xfrm>
            <a:off x="1001160" y="372024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34" name="CustomShape 34"/>
          <p:cNvSpPr/>
          <p:nvPr/>
        </p:nvSpPr>
        <p:spPr>
          <a:xfrm>
            <a:off x="968400" y="41601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5"/>
          <p:cNvSpPr/>
          <p:nvPr/>
        </p:nvSpPr>
        <p:spPr>
          <a:xfrm>
            <a:off x="1001160" y="42372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36" name="CustomShape 36"/>
          <p:cNvSpPr/>
          <p:nvPr/>
        </p:nvSpPr>
        <p:spPr>
          <a:xfrm>
            <a:off x="3740040" y="277200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37" name="CustomShape 37"/>
          <p:cNvSpPr/>
          <p:nvPr/>
        </p:nvSpPr>
        <p:spPr>
          <a:xfrm>
            <a:off x="4399200" y="19652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38" name="CustomShape 38"/>
          <p:cNvSpPr/>
          <p:nvPr/>
        </p:nvSpPr>
        <p:spPr>
          <a:xfrm>
            <a:off x="4350600" y="22406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39" name="CustomShape 39"/>
          <p:cNvSpPr/>
          <p:nvPr/>
        </p:nvSpPr>
        <p:spPr>
          <a:xfrm>
            <a:off x="1411200" y="7617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0"/>
          <p:cNvSpPr/>
          <p:nvPr/>
        </p:nvSpPr>
        <p:spPr>
          <a:xfrm rot="10800000">
            <a:off x="1945440" y="4389480"/>
            <a:ext cx="360" cy="3620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1"/>
          <p:cNvSpPr/>
          <p:nvPr/>
        </p:nvSpPr>
        <p:spPr>
          <a:xfrm>
            <a:off x="1407960" y="4381560"/>
            <a:ext cx="543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2"/>
          <p:cNvSpPr/>
          <p:nvPr/>
        </p:nvSpPr>
        <p:spPr>
          <a:xfrm>
            <a:off x="1411200" y="12790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3"/>
          <p:cNvSpPr/>
          <p:nvPr/>
        </p:nvSpPr>
        <p:spPr>
          <a:xfrm>
            <a:off x="1411200" y="179604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4"/>
          <p:cNvSpPr/>
          <p:nvPr/>
        </p:nvSpPr>
        <p:spPr>
          <a:xfrm>
            <a:off x="1419840" y="23133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5"/>
          <p:cNvSpPr/>
          <p:nvPr/>
        </p:nvSpPr>
        <p:spPr>
          <a:xfrm>
            <a:off x="1419840" y="28303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6"/>
          <p:cNvSpPr/>
          <p:nvPr/>
        </p:nvSpPr>
        <p:spPr>
          <a:xfrm>
            <a:off x="1419840" y="33109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7"/>
          <p:cNvSpPr/>
          <p:nvPr/>
        </p:nvSpPr>
        <p:spPr>
          <a:xfrm>
            <a:off x="1419840" y="3864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8"/>
          <p:cNvSpPr/>
          <p:nvPr/>
        </p:nvSpPr>
        <p:spPr>
          <a:xfrm>
            <a:off x="3267720" y="187200"/>
            <a:ext cx="268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4: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 Synchronization</a:t>
            </a:r>
            <a:endParaRPr/>
          </a:p>
        </p:txBody>
      </p:sp>
      <p:sp>
        <p:nvSpPr>
          <p:cNvPr id="249" name="CustomShape 49"/>
          <p:cNvSpPr/>
          <p:nvPr/>
        </p:nvSpPr>
        <p:spPr>
          <a:xfrm>
            <a:off x="1960200" y="2571840"/>
            <a:ext cx="12373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0"/>
          <p:cNvSpPr/>
          <p:nvPr/>
        </p:nvSpPr>
        <p:spPr>
          <a:xfrm>
            <a:off x="7606440" y="201996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1"/>
          <p:cNvSpPr/>
          <p:nvPr/>
        </p:nvSpPr>
        <p:spPr>
          <a:xfrm>
            <a:off x="7606440" y="57888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2"/>
          <p:cNvSpPr/>
          <p:nvPr/>
        </p:nvSpPr>
        <p:spPr>
          <a:xfrm>
            <a:off x="7666560" y="100728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53" name="CustomShape 53"/>
          <p:cNvSpPr/>
          <p:nvPr/>
        </p:nvSpPr>
        <p:spPr>
          <a:xfrm>
            <a:off x="7606440" y="338400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4"/>
          <p:cNvSpPr/>
          <p:nvPr/>
        </p:nvSpPr>
        <p:spPr>
          <a:xfrm>
            <a:off x="7666560" y="381204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55" name="CustomShape 55"/>
          <p:cNvSpPr/>
          <p:nvPr/>
        </p:nvSpPr>
        <p:spPr>
          <a:xfrm>
            <a:off x="7065720" y="11692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6"/>
          <p:cNvSpPr/>
          <p:nvPr/>
        </p:nvSpPr>
        <p:spPr>
          <a:xfrm>
            <a:off x="5946120" y="2571840"/>
            <a:ext cx="1643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7"/>
          <p:cNvSpPr/>
          <p:nvPr/>
        </p:nvSpPr>
        <p:spPr>
          <a:xfrm>
            <a:off x="7049520" y="3981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8"/>
          <p:cNvSpPr/>
          <p:nvPr/>
        </p:nvSpPr>
        <p:spPr>
          <a:xfrm rot="10800000">
            <a:off x="7058520" y="3998880"/>
            <a:ext cx="360" cy="2813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9"/>
          <p:cNvSpPr/>
          <p:nvPr/>
        </p:nvSpPr>
        <p:spPr>
          <a:xfrm>
            <a:off x="7666560" y="21826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60" name="CustomShape 60"/>
          <p:cNvSpPr/>
          <p:nvPr/>
        </p:nvSpPr>
        <p:spPr>
          <a:xfrm>
            <a:off x="2016360" y="311868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1"/>
          <p:cNvSpPr/>
          <p:nvPr/>
        </p:nvSpPr>
        <p:spPr>
          <a:xfrm>
            <a:off x="2076480" y="354672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62" name="CustomShape 62"/>
          <p:cNvSpPr/>
          <p:nvPr/>
        </p:nvSpPr>
        <p:spPr>
          <a:xfrm rot="10800000">
            <a:off x="2610360" y="3118680"/>
            <a:ext cx="360" cy="5464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3"/>
          <p:cNvSpPr/>
          <p:nvPr/>
        </p:nvSpPr>
        <p:spPr>
          <a:xfrm>
            <a:off x="4399200" y="27806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64" name="CustomShape 64"/>
          <p:cNvSpPr/>
          <p:nvPr/>
        </p:nvSpPr>
        <p:spPr>
          <a:xfrm>
            <a:off x="200016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65" name="CustomShape 65"/>
          <p:cNvSpPr/>
          <p:nvPr/>
        </p:nvSpPr>
        <p:spPr>
          <a:xfrm>
            <a:off x="596844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266" name="CustomShape 66"/>
          <p:cNvSpPr/>
          <p:nvPr/>
        </p:nvSpPr>
        <p:spPr>
          <a:xfrm>
            <a:off x="5040000" y="1940040"/>
            <a:ext cx="273240" cy="27324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7"/>
          <p:cNvSpPr/>
          <p:nvPr/>
        </p:nvSpPr>
        <p:spPr>
          <a:xfrm>
            <a:off x="5040000" y="2213640"/>
            <a:ext cx="273240" cy="273240"/>
          </a:xfrm>
          <a:prstGeom prst="rect">
            <a:avLst/>
          </a:prstGeom>
          <a:solidFill>
            <a:srgbClr val="ff33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8"/>
          <p:cNvSpPr/>
          <p:nvPr/>
        </p:nvSpPr>
        <p:spPr>
          <a:xfrm>
            <a:off x="5040000" y="2487240"/>
            <a:ext cx="273240" cy="273240"/>
          </a:xfrm>
          <a:prstGeom prst="rect">
            <a:avLst/>
          </a:prstGeom>
          <a:solidFill>
            <a:srgbClr val="33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9"/>
          <p:cNvSpPr/>
          <p:nvPr/>
        </p:nvSpPr>
        <p:spPr>
          <a:xfrm>
            <a:off x="5040000" y="2760840"/>
            <a:ext cx="273240" cy="27324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0"/>
          <p:cNvSpPr/>
          <p:nvPr/>
        </p:nvSpPr>
        <p:spPr>
          <a:xfrm>
            <a:off x="5040000" y="3030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1"/>
          <p:cNvSpPr/>
          <p:nvPr/>
        </p:nvSpPr>
        <p:spPr>
          <a:xfrm>
            <a:off x="5040000" y="3319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2"/>
          <p:cNvSpPr/>
          <p:nvPr/>
        </p:nvSpPr>
        <p:spPr>
          <a:xfrm>
            <a:off x="4819320" y="1534320"/>
            <a:ext cx="768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273" name="CustomShape 73"/>
          <p:cNvSpPr/>
          <p:nvPr/>
        </p:nvSpPr>
        <p:spPr>
          <a:xfrm>
            <a:off x="5004000" y="1958040"/>
            <a:ext cx="37692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274" name="CustomShape 74"/>
          <p:cNvSpPr/>
          <p:nvPr/>
        </p:nvSpPr>
        <p:spPr>
          <a:xfrm>
            <a:off x="4955400" y="22334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275" name="CustomShape 75"/>
          <p:cNvSpPr/>
          <p:nvPr/>
        </p:nvSpPr>
        <p:spPr>
          <a:xfrm>
            <a:off x="5004000" y="2498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276" name="CustomShape 76"/>
          <p:cNvSpPr/>
          <p:nvPr/>
        </p:nvSpPr>
        <p:spPr>
          <a:xfrm>
            <a:off x="5004000" y="2773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277" name="CustomShape 77"/>
          <p:cNvSpPr/>
          <p:nvPr/>
        </p:nvSpPr>
        <p:spPr>
          <a:xfrm>
            <a:off x="3670560" y="304560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278" name="CustomShape 78"/>
          <p:cNvSpPr/>
          <p:nvPr/>
        </p:nvSpPr>
        <p:spPr>
          <a:xfrm>
            <a:off x="3670560" y="332532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279" name="CustomShape 79"/>
          <p:cNvSpPr/>
          <p:nvPr/>
        </p:nvSpPr>
        <p:spPr>
          <a:xfrm>
            <a:off x="4320360" y="25088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280" name="CustomShape 80"/>
          <p:cNvSpPr/>
          <p:nvPr/>
        </p:nvSpPr>
        <p:spPr>
          <a:xfrm>
            <a:off x="4338720" y="305388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281" name="CustomShape 81"/>
          <p:cNvSpPr/>
          <p:nvPr/>
        </p:nvSpPr>
        <p:spPr>
          <a:xfrm rot="10800000">
            <a:off x="968400" y="877680"/>
            <a:ext cx="41472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82"/>
          <p:cNvSpPr/>
          <p:nvPr/>
        </p:nvSpPr>
        <p:spPr>
          <a:xfrm rot="10800000">
            <a:off x="968400" y="1395000"/>
            <a:ext cx="41472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3"/>
          <p:cNvSpPr/>
          <p:nvPr/>
        </p:nvSpPr>
        <p:spPr>
          <a:xfrm>
            <a:off x="560160" y="885600"/>
            <a:ext cx="360" cy="29952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4"/>
          <p:cNvSpPr/>
          <p:nvPr/>
        </p:nvSpPr>
        <p:spPr>
          <a:xfrm>
            <a:off x="543240" y="1395000"/>
            <a:ext cx="360" cy="29952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85"/>
          <p:cNvSpPr/>
          <p:nvPr/>
        </p:nvSpPr>
        <p:spPr>
          <a:xfrm>
            <a:off x="566640" y="1198440"/>
            <a:ext cx="39312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6"/>
          <p:cNvSpPr/>
          <p:nvPr/>
        </p:nvSpPr>
        <p:spPr>
          <a:xfrm>
            <a:off x="543240" y="1703880"/>
            <a:ext cx="39312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7"/>
          <p:cNvSpPr/>
          <p:nvPr/>
        </p:nvSpPr>
        <p:spPr>
          <a:xfrm>
            <a:off x="158760" y="426600"/>
            <a:ext cx="76824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114800" y="12960"/>
            <a:ext cx="8557920" cy="4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Thread and Semaphore Example from StatsCalc.js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220320" y="12960"/>
            <a:ext cx="7826400" cy="505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var threadsDoneCalc = 0;</a:t>
            </a:r>
            <a:endParaRPr/>
          </a:p>
          <a:p>
            <a:r>
              <a:rPr lang="en-US" sz="1000">
                <a:solidFill>
                  <a:srgbClr val="ff3333"/>
                </a:solidFill>
                <a:latin typeface="Georgia"/>
              </a:rPr>
              <a:t>                </a:t>
            </a:r>
            <a:r>
              <a:rPr lang="en-US" sz="1000">
                <a:solidFill>
                  <a:srgbClr val="ff3333"/>
                </a:solidFill>
                <a:latin typeface="Georgia"/>
              </a:rPr>
              <a:t>for (var i = 0; i &lt; 5; i++){</a:t>
            </a:r>
            <a:endParaRPr/>
          </a:p>
          <a:p>
            <a:r>
              <a:rPr lang="en-US" sz="1000">
                <a:latin typeface="Georgia"/>
              </a:rPr>
              <a:t>                    </a:t>
            </a:r>
            <a:r>
              <a:rPr lang="en-US" sz="1000">
                <a:latin typeface="Georgia"/>
              </a:rPr>
              <a:t>(function(i) {</a:t>
            </a:r>
            <a:endParaRPr/>
          </a:p>
          <a:p>
            <a:r>
              <a:rPr lang="en-US" sz="1000">
                <a:solidFill>
                  <a:srgbClr val="ff3333"/>
                </a:solidFill>
                <a:latin typeface="Georgia"/>
              </a:rPr>
              <a:t>                        </a:t>
            </a:r>
            <a:r>
              <a:rPr lang="en-US" sz="1000">
                <a:solidFill>
                  <a:srgbClr val="ff3333"/>
                </a:solidFill>
                <a:latin typeface="Georgia"/>
              </a:rPr>
              <a:t>os.ps.createThread(</a:t>
            </a:r>
            <a:endParaRPr/>
          </a:p>
          <a:p>
            <a:r>
              <a:rPr lang="en-US" sz="1000">
                <a:latin typeface="Georgia"/>
              </a:rPr>
              <a:t>                            </a:t>
            </a:r>
            <a:r>
              <a:rPr lang="en-US" sz="1000">
                <a:latin typeface="Georgia"/>
              </a:rPr>
              <a:t>function (){</a:t>
            </a:r>
            <a:endParaRPr/>
          </a:p>
          <a:p>
            <a:r>
              <a:rPr lang="en-US" sz="1000">
                <a:latin typeface="Georgia"/>
              </a:rPr>
              <a:t>                                </a:t>
            </a:r>
            <a:r>
              <a:rPr lang="en-US" sz="1000">
                <a:latin typeface="Georgia"/>
              </a:rPr>
              <a:t>console.log("thread " + i + " created");</a:t>
            </a:r>
            <a:endParaRPr/>
          </a:p>
          <a:p>
            <a:r>
              <a:rPr lang="en-US" sz="1000">
                <a:solidFill>
                  <a:srgbClr val="9900ff"/>
                </a:solidFill>
                <a:latin typeface="Georgia"/>
              </a:rPr>
              <a:t>                    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os.ps.pthread_semaphore_lock(</a:t>
            </a:r>
            <a:endParaRPr/>
          </a:p>
          <a:p>
            <a:r>
              <a:rPr lang="en-US" sz="1000">
                <a:solidFill>
                  <a:srgbClr val="9900ff"/>
                </a:solidFill>
                <a:latin typeface="Georgia"/>
              </a:rPr>
              <a:t>                        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'meanLock',</a:t>
            </a:r>
            <a:endParaRPr/>
          </a:p>
          <a:p>
            <a:r>
              <a:rPr lang="en-US" sz="1000">
                <a:latin typeface="Georgia"/>
              </a:rPr>
              <a:t>                                    </a:t>
            </a:r>
            <a:r>
              <a:rPr lang="en-US" sz="1000">
                <a:latin typeface="Georgia"/>
              </a:rPr>
              <a:t>function (){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latin typeface="Georgia"/>
              </a:rPr>
              <a:t>console.log("thread " + i + " lock");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latin typeface="Georgia"/>
              </a:rPr>
              <a:t>for (var j = 0; j &lt; stats.range; j++){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</a:t>
            </a:r>
            <a:r>
              <a:rPr lang="en-US" sz="1000">
                <a:latin typeface="Georgia"/>
              </a:rPr>
              <a:t>if (i &lt; 4 || j &lt; stats.n%stats.range){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    </a:t>
            </a:r>
            <a:r>
              <a:rPr lang="en-US" sz="1000">
                <a:latin typeface="Georgia"/>
              </a:rPr>
              <a:t>//console.log("counting pos " + ((i*stats.range)+j) + ": " + stats.samples[(i*stats.range)+j]);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    </a:t>
            </a:r>
            <a:r>
              <a:rPr lang="en-US" sz="1000">
                <a:latin typeface="Georgia"/>
              </a:rPr>
              <a:t>stats.sum += stats.samples[(i*stats.range)+j];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latin typeface="Georgia"/>
              </a:rPr>
              <a:t>threadsDoneCalc++;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os.ps.pthread_semaphore_unlock(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'meanLock',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</a:t>
            </a:r>
            <a:r>
              <a:rPr lang="en-US" sz="1000">
                <a:latin typeface="Georgia"/>
              </a:rPr>
              <a:t>function(){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    </a:t>
            </a:r>
            <a:r>
              <a:rPr lang="en-US" sz="1000">
                <a:latin typeface="Georgia"/>
              </a:rPr>
              <a:t>console.log("Thread " + i + " unlock");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    </a:t>
            </a:r>
            <a:r>
              <a:rPr lang="en-US" sz="1000">
                <a:latin typeface="Georgia"/>
              </a:rPr>
              <a:t>stats.mean = stats.sum/stats.n;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    </a:t>
            </a:r>
            <a:r>
              <a:rPr lang="en-US" sz="1000">
                <a:latin typeface="Georgia"/>
              </a:rPr>
              <a:t>stats.print();</a:t>
            </a:r>
            <a:endParaRPr/>
          </a:p>
          <a:p>
            <a:r>
              <a:rPr lang="en-US" sz="1000">
                <a:solidFill>
                  <a:srgbClr val="6666ff"/>
                </a:solidFill>
                <a:latin typeface="Georgia"/>
              </a:rPr>
              <a:t>                                                </a:t>
            </a:r>
            <a:r>
              <a:rPr lang="en-US" sz="1000">
                <a:solidFill>
                  <a:srgbClr val="6666ff"/>
                </a:solidFill>
                <a:latin typeface="Georgia"/>
              </a:rPr>
              <a:t>callback(null, stats, threadsDoneCalc, fh);</a:t>
            </a:r>
            <a:endParaRPr/>
          </a:p>
          <a:p>
            <a:r>
              <a:rPr lang="en-US" sz="1000">
                <a:latin typeface="Georgia"/>
              </a:rPr>
              <a:t>                            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                        </a:t>
            </a:r>
            <a:r>
              <a:rPr lang="en-US" sz="1000">
                <a:latin typeface="Georgia"/>
              </a:rPr>
              <a:t>);</a:t>
            </a:r>
            <a:endParaRPr/>
          </a:p>
          <a:p>
            <a:r>
              <a:rPr lang="en-US" sz="1000">
                <a:latin typeface="Georgia"/>
              </a:rPr>
              <a:t>                    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                    </a:t>
            </a:r>
            <a:r>
              <a:rPr lang="en-US" sz="1000">
                <a:latin typeface="Georgia"/>
              </a:rPr>
              <a:t>);</a:t>
            </a:r>
            <a:endParaRPr/>
          </a:p>
          <a:p>
            <a:r>
              <a:rPr lang="en-US" sz="1000">
                <a:latin typeface="Georgia"/>
              </a:rPr>
              <a:t>                            </a:t>
            </a:r>
            <a:r>
              <a:rPr lang="en-US" sz="1000">
                <a:latin typeface="Georgia"/>
              </a:rPr>
              <a:t>},</a:t>
            </a:r>
            <a:endParaRPr/>
          </a:p>
          <a:p>
            <a:r>
              <a:rPr lang="en-US" sz="1000">
                <a:latin typeface="Georgia"/>
              </a:rPr>
              <a:t>                            </a:t>
            </a:r>
            <a:r>
              <a:rPr lang="en-US" sz="1000">
                <a:latin typeface="Georgia"/>
              </a:rPr>
              <a:t>threadsDone</a:t>
            </a:r>
            <a:endParaRPr/>
          </a:p>
          <a:p>
            <a:r>
              <a:rPr lang="en-US" sz="1000">
                <a:latin typeface="Georgia"/>
              </a:rPr>
              <a:t>                        </a:t>
            </a:r>
            <a:r>
              <a:rPr lang="en-US" sz="1000">
                <a:latin typeface="Georgia"/>
              </a:rPr>
              <a:t>);</a:t>
            </a:r>
            <a:endParaRPr/>
          </a:p>
          <a:p>
            <a:r>
              <a:rPr lang="en-US" sz="1000">
                <a:latin typeface="Georgia"/>
              </a:rPr>
              <a:t>                    </a:t>
            </a:r>
            <a:r>
              <a:rPr lang="en-US" sz="1000">
                <a:latin typeface="Georgia"/>
              </a:rPr>
              <a:t>})(i)</a:t>
            </a:r>
            <a:endParaRPr/>
          </a:p>
          <a:p>
            <a:r>
              <a:rPr lang="en-US" sz="1000">
                <a:latin typeface="Georgia"/>
              </a:rPr>
              <a:t>                </a:t>
            </a:r>
            <a:r>
              <a:rPr lang="en-US" sz="1000">
                <a:latin typeface="Georgia"/>
              </a:rPr>
              <a:t>}</a:t>
            </a:r>
            <a:endParaRPr/>
          </a:p>
          <a:p>
            <a:r>
              <a:rPr lang="en-US" sz="1000">
                <a:latin typeface="Georgia"/>
              </a:rPr>
              <a:t>            </a:t>
            </a:r>
            <a:r>
              <a:rPr lang="en-US" sz="1000">
                <a:latin typeface="Georgia"/>
              </a:rPr>
              <a:t>},</a:t>
            </a:r>
            <a:endParaRPr/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97880" y="1197720"/>
            <a:ext cx="2747880" cy="274788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4233960" y="617400"/>
            <a:ext cx="67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3775680" y="1931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3775680" y="22046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3775680" y="2478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377568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3775680" y="3021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8"/>
          <p:cNvSpPr/>
          <p:nvPr/>
        </p:nvSpPr>
        <p:spPr>
          <a:xfrm>
            <a:off x="377568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9"/>
          <p:cNvSpPr/>
          <p:nvPr/>
        </p:nvSpPr>
        <p:spPr>
          <a:xfrm>
            <a:off x="4435200" y="1947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"/>
          <p:cNvSpPr/>
          <p:nvPr/>
        </p:nvSpPr>
        <p:spPr>
          <a:xfrm>
            <a:off x="4435200" y="2220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1"/>
          <p:cNvSpPr/>
          <p:nvPr/>
        </p:nvSpPr>
        <p:spPr>
          <a:xfrm>
            <a:off x="4435200" y="24944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2"/>
          <p:cNvSpPr/>
          <p:nvPr/>
        </p:nvSpPr>
        <p:spPr>
          <a:xfrm>
            <a:off x="4435200" y="2768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3"/>
          <p:cNvSpPr/>
          <p:nvPr/>
        </p:nvSpPr>
        <p:spPr>
          <a:xfrm>
            <a:off x="4435200" y="303804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4"/>
          <p:cNvSpPr/>
          <p:nvPr/>
        </p:nvSpPr>
        <p:spPr>
          <a:xfrm>
            <a:off x="4435200" y="33271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5"/>
          <p:cNvSpPr/>
          <p:nvPr/>
        </p:nvSpPr>
        <p:spPr>
          <a:xfrm>
            <a:off x="3452760" y="1473120"/>
            <a:ext cx="91944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305" name="CustomShape 16"/>
          <p:cNvSpPr/>
          <p:nvPr/>
        </p:nvSpPr>
        <p:spPr>
          <a:xfrm>
            <a:off x="4350600" y="1541880"/>
            <a:ext cx="4424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306" name="CustomShape 17"/>
          <p:cNvSpPr/>
          <p:nvPr/>
        </p:nvSpPr>
        <p:spPr>
          <a:xfrm>
            <a:off x="3740040" y="194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07" name="CustomShape 18"/>
          <p:cNvSpPr/>
          <p:nvPr/>
        </p:nvSpPr>
        <p:spPr>
          <a:xfrm>
            <a:off x="3670560" y="22190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308" name="CustomShape 19"/>
          <p:cNvSpPr/>
          <p:nvPr/>
        </p:nvSpPr>
        <p:spPr>
          <a:xfrm>
            <a:off x="3740040" y="248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09" name="CustomShape 20"/>
          <p:cNvSpPr/>
          <p:nvPr/>
        </p:nvSpPr>
        <p:spPr>
          <a:xfrm>
            <a:off x="968400" y="5403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1"/>
          <p:cNvSpPr/>
          <p:nvPr/>
        </p:nvSpPr>
        <p:spPr>
          <a:xfrm>
            <a:off x="1001160" y="6177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311" name="CustomShape 22"/>
          <p:cNvSpPr/>
          <p:nvPr/>
        </p:nvSpPr>
        <p:spPr>
          <a:xfrm>
            <a:off x="968400" y="10576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3"/>
          <p:cNvSpPr/>
          <p:nvPr/>
        </p:nvSpPr>
        <p:spPr>
          <a:xfrm>
            <a:off x="1001160" y="11347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313" name="CustomShape 24"/>
          <p:cNvSpPr/>
          <p:nvPr/>
        </p:nvSpPr>
        <p:spPr>
          <a:xfrm>
            <a:off x="968400" y="157464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5"/>
          <p:cNvSpPr/>
          <p:nvPr/>
        </p:nvSpPr>
        <p:spPr>
          <a:xfrm>
            <a:off x="1001160" y="165168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15" name="CustomShape 26"/>
          <p:cNvSpPr/>
          <p:nvPr/>
        </p:nvSpPr>
        <p:spPr>
          <a:xfrm>
            <a:off x="968400" y="20919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"/>
          <p:cNvSpPr/>
          <p:nvPr/>
        </p:nvSpPr>
        <p:spPr>
          <a:xfrm>
            <a:off x="1001160" y="21690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17" name="CustomShape 28"/>
          <p:cNvSpPr/>
          <p:nvPr/>
        </p:nvSpPr>
        <p:spPr>
          <a:xfrm>
            <a:off x="968400" y="260892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9"/>
          <p:cNvSpPr/>
          <p:nvPr/>
        </p:nvSpPr>
        <p:spPr>
          <a:xfrm>
            <a:off x="1001160" y="26859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19" name="CustomShape 30"/>
          <p:cNvSpPr/>
          <p:nvPr/>
        </p:nvSpPr>
        <p:spPr>
          <a:xfrm>
            <a:off x="968400" y="31258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1"/>
          <p:cNvSpPr/>
          <p:nvPr/>
        </p:nvSpPr>
        <p:spPr>
          <a:xfrm>
            <a:off x="1001160" y="32029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321" name="CustomShape 32"/>
          <p:cNvSpPr/>
          <p:nvPr/>
        </p:nvSpPr>
        <p:spPr>
          <a:xfrm>
            <a:off x="968400" y="364320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3"/>
          <p:cNvSpPr/>
          <p:nvPr/>
        </p:nvSpPr>
        <p:spPr>
          <a:xfrm>
            <a:off x="1001160" y="372024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23" name="CustomShape 34"/>
          <p:cNvSpPr/>
          <p:nvPr/>
        </p:nvSpPr>
        <p:spPr>
          <a:xfrm>
            <a:off x="968400" y="41601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5"/>
          <p:cNvSpPr/>
          <p:nvPr/>
        </p:nvSpPr>
        <p:spPr>
          <a:xfrm>
            <a:off x="1001160" y="42372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25" name="CustomShape 36"/>
          <p:cNvSpPr/>
          <p:nvPr/>
        </p:nvSpPr>
        <p:spPr>
          <a:xfrm>
            <a:off x="3740040" y="277200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26" name="CustomShape 37"/>
          <p:cNvSpPr/>
          <p:nvPr/>
        </p:nvSpPr>
        <p:spPr>
          <a:xfrm>
            <a:off x="4399200" y="19652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27" name="CustomShape 38"/>
          <p:cNvSpPr/>
          <p:nvPr/>
        </p:nvSpPr>
        <p:spPr>
          <a:xfrm>
            <a:off x="4350600" y="22406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28" name="CustomShape 39"/>
          <p:cNvSpPr/>
          <p:nvPr/>
        </p:nvSpPr>
        <p:spPr>
          <a:xfrm>
            <a:off x="1411200" y="7617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0"/>
          <p:cNvSpPr/>
          <p:nvPr/>
        </p:nvSpPr>
        <p:spPr>
          <a:xfrm rot="10800000">
            <a:off x="1945440" y="4389480"/>
            <a:ext cx="360" cy="3620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1"/>
          <p:cNvSpPr/>
          <p:nvPr/>
        </p:nvSpPr>
        <p:spPr>
          <a:xfrm>
            <a:off x="1407960" y="4381560"/>
            <a:ext cx="543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2"/>
          <p:cNvSpPr/>
          <p:nvPr/>
        </p:nvSpPr>
        <p:spPr>
          <a:xfrm>
            <a:off x="1411200" y="12790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3"/>
          <p:cNvSpPr/>
          <p:nvPr/>
        </p:nvSpPr>
        <p:spPr>
          <a:xfrm>
            <a:off x="1411200" y="179604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4"/>
          <p:cNvSpPr/>
          <p:nvPr/>
        </p:nvSpPr>
        <p:spPr>
          <a:xfrm>
            <a:off x="1419840" y="23133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5"/>
          <p:cNvSpPr/>
          <p:nvPr/>
        </p:nvSpPr>
        <p:spPr>
          <a:xfrm>
            <a:off x="1419840" y="28303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6"/>
          <p:cNvSpPr/>
          <p:nvPr/>
        </p:nvSpPr>
        <p:spPr>
          <a:xfrm>
            <a:off x="1419840" y="33109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7"/>
          <p:cNvSpPr/>
          <p:nvPr/>
        </p:nvSpPr>
        <p:spPr>
          <a:xfrm>
            <a:off x="1419840" y="3864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8"/>
          <p:cNvSpPr/>
          <p:nvPr/>
        </p:nvSpPr>
        <p:spPr>
          <a:xfrm>
            <a:off x="2834640" y="79200"/>
            <a:ext cx="40233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5: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Storage and Filesystems</a:t>
            </a:r>
            <a:endParaRPr/>
          </a:p>
        </p:txBody>
      </p:sp>
      <p:sp>
        <p:nvSpPr>
          <p:cNvPr id="338" name="CustomShape 49"/>
          <p:cNvSpPr/>
          <p:nvPr/>
        </p:nvSpPr>
        <p:spPr>
          <a:xfrm>
            <a:off x="1960200" y="2571840"/>
            <a:ext cx="12373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0"/>
          <p:cNvSpPr/>
          <p:nvPr/>
        </p:nvSpPr>
        <p:spPr>
          <a:xfrm>
            <a:off x="6774840" y="2061360"/>
            <a:ext cx="1041840" cy="1035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1"/>
          <p:cNvSpPr/>
          <p:nvPr/>
        </p:nvSpPr>
        <p:spPr>
          <a:xfrm>
            <a:off x="7139520" y="58644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2"/>
          <p:cNvSpPr/>
          <p:nvPr/>
        </p:nvSpPr>
        <p:spPr>
          <a:xfrm>
            <a:off x="7199640" y="101448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342" name="CustomShape 53"/>
          <p:cNvSpPr/>
          <p:nvPr/>
        </p:nvSpPr>
        <p:spPr>
          <a:xfrm>
            <a:off x="7139520" y="339120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4"/>
          <p:cNvSpPr/>
          <p:nvPr/>
        </p:nvSpPr>
        <p:spPr>
          <a:xfrm>
            <a:off x="7199640" y="381924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344" name="CustomShape 55"/>
          <p:cNvSpPr/>
          <p:nvPr/>
        </p:nvSpPr>
        <p:spPr>
          <a:xfrm>
            <a:off x="6599160" y="11764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6"/>
          <p:cNvSpPr/>
          <p:nvPr/>
        </p:nvSpPr>
        <p:spPr>
          <a:xfrm>
            <a:off x="5946120" y="2571840"/>
            <a:ext cx="806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7"/>
          <p:cNvSpPr/>
          <p:nvPr/>
        </p:nvSpPr>
        <p:spPr>
          <a:xfrm>
            <a:off x="6582960" y="39888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8"/>
          <p:cNvSpPr/>
          <p:nvPr/>
        </p:nvSpPr>
        <p:spPr>
          <a:xfrm rot="10800000">
            <a:off x="6591600" y="4006080"/>
            <a:ext cx="360" cy="2813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9"/>
          <p:cNvSpPr/>
          <p:nvPr/>
        </p:nvSpPr>
        <p:spPr>
          <a:xfrm>
            <a:off x="6753240" y="21826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349" name="CustomShape 60"/>
          <p:cNvSpPr/>
          <p:nvPr/>
        </p:nvSpPr>
        <p:spPr>
          <a:xfrm>
            <a:off x="2016360" y="311868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1"/>
          <p:cNvSpPr/>
          <p:nvPr/>
        </p:nvSpPr>
        <p:spPr>
          <a:xfrm>
            <a:off x="2076480" y="354672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51" name="CustomShape 62"/>
          <p:cNvSpPr/>
          <p:nvPr/>
        </p:nvSpPr>
        <p:spPr>
          <a:xfrm rot="10800000">
            <a:off x="2610360" y="3118680"/>
            <a:ext cx="360" cy="5464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63"/>
          <p:cNvSpPr/>
          <p:nvPr/>
        </p:nvSpPr>
        <p:spPr>
          <a:xfrm>
            <a:off x="4399200" y="27806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53" name="CustomShape 64"/>
          <p:cNvSpPr/>
          <p:nvPr/>
        </p:nvSpPr>
        <p:spPr>
          <a:xfrm>
            <a:off x="200016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354" name="CustomShape 65"/>
          <p:cNvSpPr/>
          <p:nvPr/>
        </p:nvSpPr>
        <p:spPr>
          <a:xfrm>
            <a:off x="5869800" y="2313000"/>
            <a:ext cx="83700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355" name="CustomShape 66"/>
          <p:cNvSpPr/>
          <p:nvPr/>
        </p:nvSpPr>
        <p:spPr>
          <a:xfrm>
            <a:off x="5040000" y="1940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7"/>
          <p:cNvSpPr/>
          <p:nvPr/>
        </p:nvSpPr>
        <p:spPr>
          <a:xfrm>
            <a:off x="5040000" y="22136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68"/>
          <p:cNvSpPr/>
          <p:nvPr/>
        </p:nvSpPr>
        <p:spPr>
          <a:xfrm>
            <a:off x="5040000" y="2487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9"/>
          <p:cNvSpPr/>
          <p:nvPr/>
        </p:nvSpPr>
        <p:spPr>
          <a:xfrm>
            <a:off x="5040000" y="2760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70"/>
          <p:cNvSpPr/>
          <p:nvPr/>
        </p:nvSpPr>
        <p:spPr>
          <a:xfrm>
            <a:off x="5040000" y="3030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1"/>
          <p:cNvSpPr/>
          <p:nvPr/>
        </p:nvSpPr>
        <p:spPr>
          <a:xfrm>
            <a:off x="5040000" y="3319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72"/>
          <p:cNvSpPr/>
          <p:nvPr/>
        </p:nvSpPr>
        <p:spPr>
          <a:xfrm>
            <a:off x="4819320" y="1534320"/>
            <a:ext cx="768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62" name="CustomShape 73"/>
          <p:cNvSpPr/>
          <p:nvPr/>
        </p:nvSpPr>
        <p:spPr>
          <a:xfrm>
            <a:off x="5004000" y="1958040"/>
            <a:ext cx="37692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63" name="CustomShape 74"/>
          <p:cNvSpPr/>
          <p:nvPr/>
        </p:nvSpPr>
        <p:spPr>
          <a:xfrm>
            <a:off x="4955400" y="22334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64" name="CustomShape 75"/>
          <p:cNvSpPr/>
          <p:nvPr/>
        </p:nvSpPr>
        <p:spPr>
          <a:xfrm>
            <a:off x="5004000" y="2498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65" name="CustomShape 76"/>
          <p:cNvSpPr/>
          <p:nvPr/>
        </p:nvSpPr>
        <p:spPr>
          <a:xfrm>
            <a:off x="5004000" y="2773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66" name="CustomShape 77"/>
          <p:cNvSpPr/>
          <p:nvPr/>
        </p:nvSpPr>
        <p:spPr>
          <a:xfrm>
            <a:off x="3670560" y="304560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367" name="CustomShape 78"/>
          <p:cNvSpPr/>
          <p:nvPr/>
        </p:nvSpPr>
        <p:spPr>
          <a:xfrm>
            <a:off x="3670560" y="332532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368" name="CustomShape 79"/>
          <p:cNvSpPr/>
          <p:nvPr/>
        </p:nvSpPr>
        <p:spPr>
          <a:xfrm>
            <a:off x="4320360" y="25088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369" name="CustomShape 80"/>
          <p:cNvSpPr/>
          <p:nvPr/>
        </p:nvSpPr>
        <p:spPr>
          <a:xfrm>
            <a:off x="4302720" y="305388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370" name="CustomShape 81"/>
          <p:cNvSpPr/>
          <p:nvPr/>
        </p:nvSpPr>
        <p:spPr>
          <a:xfrm rot="10800000">
            <a:off x="968400" y="877680"/>
            <a:ext cx="41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82"/>
          <p:cNvSpPr/>
          <p:nvPr/>
        </p:nvSpPr>
        <p:spPr>
          <a:xfrm rot="10800000">
            <a:off x="968400" y="1395000"/>
            <a:ext cx="41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3"/>
          <p:cNvSpPr/>
          <p:nvPr/>
        </p:nvSpPr>
        <p:spPr>
          <a:xfrm>
            <a:off x="560160" y="885600"/>
            <a:ext cx="360" cy="299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84"/>
          <p:cNvSpPr/>
          <p:nvPr/>
        </p:nvSpPr>
        <p:spPr>
          <a:xfrm>
            <a:off x="543240" y="1395000"/>
            <a:ext cx="360" cy="299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85"/>
          <p:cNvSpPr/>
          <p:nvPr/>
        </p:nvSpPr>
        <p:spPr>
          <a:xfrm>
            <a:off x="566640" y="1198440"/>
            <a:ext cx="3931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86"/>
          <p:cNvSpPr/>
          <p:nvPr/>
        </p:nvSpPr>
        <p:spPr>
          <a:xfrm>
            <a:off x="543240" y="1703880"/>
            <a:ext cx="3931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87"/>
          <p:cNvSpPr/>
          <p:nvPr/>
        </p:nvSpPr>
        <p:spPr>
          <a:xfrm>
            <a:off x="158760" y="426600"/>
            <a:ext cx="76824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377" name="CustomShape 88"/>
          <p:cNvSpPr/>
          <p:nvPr/>
        </p:nvSpPr>
        <p:spPr>
          <a:xfrm>
            <a:off x="8105760" y="2061360"/>
            <a:ext cx="919440" cy="96012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9"/>
          <p:cNvSpPr/>
          <p:nvPr/>
        </p:nvSpPr>
        <p:spPr>
          <a:xfrm>
            <a:off x="8031600" y="21448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379" name="CustomShape 90"/>
          <p:cNvSpPr/>
          <p:nvPr/>
        </p:nvSpPr>
        <p:spPr>
          <a:xfrm>
            <a:off x="7833960" y="2571840"/>
            <a:ext cx="2350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274320" y="142200"/>
            <a:ext cx="8869680" cy="31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Filesystem Example from os.fs.disk</a:t>
            </a:r>
            <a:endParaRPr/>
          </a:p>
        </p:txBody>
      </p:sp>
      <p:sp>
        <p:nvSpPr>
          <p:cNvPr id="381" name="TextShape 2"/>
          <p:cNvSpPr txBox="1"/>
          <p:nvPr/>
        </p:nvSpPr>
        <p:spPr>
          <a:xfrm>
            <a:off x="311760" y="1005840"/>
            <a:ext cx="7826400" cy="286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Georgia"/>
              </a:rPr>
              <a:t>os._internals.fs.disk.root.home['Stats_Data.csv'] = {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// the actual data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data</a:t>
            </a:r>
            <a:r>
              <a:rPr lang="en-US" sz="1000">
                <a:latin typeface="Georgia"/>
              </a:rPr>
              <a:t>: '1,2,3,4,5,6\n4,5,6,7,8,9\n1,2,3,4,5,6\n4,5,6,7,8,9\n1,2,3,4,5,6\n4,5,6,7,8,9\n1,2,3,4,5,6\n4,5,6,7,8,9\n' +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'1,2,3,4,5,6\n4,5,6,7,8,9\n1,2,3,4,5,6\n4,5,6,7,8,9\n1,2,3,4,5,6\n4,5,6,7,8,9\n' +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'1,2,3,4,5,6\n4,5,6,7,8,9\n1,2,3,4,5,6\n4,5,6,7,8,9\n1,2,3,4,5,6\n4,5,6,7,8,9\n',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latin typeface="Georgia"/>
              </a:rPr>
              <a:t>// metadata ie simulated file handle</a:t>
            </a:r>
            <a:endParaRPr/>
          </a:p>
          <a:p>
            <a:r>
              <a:rPr lang="en-US" sz="1000">
                <a:latin typeface="Georgia"/>
              </a:rPr>
              <a:t>        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meta</a:t>
            </a:r>
            <a:r>
              <a:rPr lang="en-US" sz="1000">
                <a:latin typeface="Georgia"/>
              </a:rPr>
              <a:t>: {}</a:t>
            </a:r>
            <a:endParaRPr/>
          </a:p>
          <a:p>
            <a:r>
              <a:rPr lang="en-US" sz="1000">
                <a:latin typeface="Georgia"/>
              </a:rPr>
              <a:t>    </a:t>
            </a:r>
            <a:r>
              <a:rPr lang="en-US" sz="1000">
                <a:latin typeface="Georgia"/>
              </a:rPr>
              <a:t>};</a:t>
            </a:r>
            <a:endParaRPr/>
          </a:p>
          <a:p>
            <a:endParaRPr/>
          </a:p>
          <a:p>
            <a:endParaRPr/>
          </a:p>
          <a:p>
            <a:r>
              <a:rPr lang="en-US" sz="1000">
                <a:latin typeface="Georgia"/>
              </a:rPr>
              <a:t>    </a:t>
            </a:r>
            <a:endParaRPr/>
          </a:p>
          <a:p>
            <a:r>
              <a:rPr lang="en-US" sz="1000">
                <a:latin typeface="Georgia"/>
              </a:rPr>
              <a:t>    </a:t>
            </a:r>
            <a:r>
              <a:rPr lang="en-US" sz="1000">
                <a:latin typeface="Georgia"/>
              </a:rPr>
              <a:t>os._internals.fs.disk.root.home['integers.csv']={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data</a:t>
            </a:r>
            <a:r>
              <a:rPr lang="en-US" sz="1000">
                <a:latin typeface="Georgia"/>
              </a:rPr>
              <a:t>: "1,2,3,4,5,6,7,8,9,10,11,12,13,14,15,16,17,18,19,20,21,22,23,24,25,26,27,28,29,30,31,32,33,34,35,36,37",</a:t>
            </a:r>
            <a:endParaRPr/>
          </a:p>
          <a:p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	</a:t>
            </a:r>
            <a:r>
              <a:rPr lang="en-US" sz="1000">
                <a:solidFill>
                  <a:srgbClr val="9900ff"/>
                </a:solidFill>
                <a:latin typeface="Georgia"/>
              </a:rPr>
              <a:t>meta</a:t>
            </a:r>
            <a:r>
              <a:rPr lang="en-US" sz="1000">
                <a:latin typeface="Georgia"/>
              </a:rPr>
              <a:t>:{}</a:t>
            </a:r>
            <a:endParaRPr/>
          </a:p>
          <a:p>
            <a:r>
              <a:rPr lang="en-US" sz="1000">
                <a:latin typeface="Georgia"/>
              </a:rPr>
              <a:t>	</a:t>
            </a:r>
            <a:r>
              <a:rPr lang="en-US" sz="1000">
                <a:latin typeface="Georgia"/>
              </a:rPr>
              <a:t>};</a:t>
            </a:r>
            <a:endParaRPr/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197880" y="1197720"/>
            <a:ext cx="2747880" cy="274788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4233960" y="617400"/>
            <a:ext cx="67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384" name="CustomShape 3"/>
          <p:cNvSpPr/>
          <p:nvPr/>
        </p:nvSpPr>
        <p:spPr>
          <a:xfrm>
            <a:off x="3775680" y="1931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3775680" y="22046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"/>
          <p:cNvSpPr/>
          <p:nvPr/>
        </p:nvSpPr>
        <p:spPr>
          <a:xfrm>
            <a:off x="3775680" y="2478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6"/>
          <p:cNvSpPr/>
          <p:nvPr/>
        </p:nvSpPr>
        <p:spPr>
          <a:xfrm>
            <a:off x="3775680" y="2751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7"/>
          <p:cNvSpPr/>
          <p:nvPr/>
        </p:nvSpPr>
        <p:spPr>
          <a:xfrm>
            <a:off x="3775680" y="3021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8"/>
          <p:cNvSpPr/>
          <p:nvPr/>
        </p:nvSpPr>
        <p:spPr>
          <a:xfrm>
            <a:off x="3775680" y="3310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9"/>
          <p:cNvSpPr/>
          <p:nvPr/>
        </p:nvSpPr>
        <p:spPr>
          <a:xfrm>
            <a:off x="4435200" y="1947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0"/>
          <p:cNvSpPr/>
          <p:nvPr/>
        </p:nvSpPr>
        <p:spPr>
          <a:xfrm>
            <a:off x="4435200" y="2220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1"/>
          <p:cNvSpPr/>
          <p:nvPr/>
        </p:nvSpPr>
        <p:spPr>
          <a:xfrm>
            <a:off x="4435200" y="24944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2"/>
          <p:cNvSpPr/>
          <p:nvPr/>
        </p:nvSpPr>
        <p:spPr>
          <a:xfrm>
            <a:off x="4435200" y="2768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3"/>
          <p:cNvSpPr/>
          <p:nvPr/>
        </p:nvSpPr>
        <p:spPr>
          <a:xfrm>
            <a:off x="4435200" y="303804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4"/>
          <p:cNvSpPr/>
          <p:nvPr/>
        </p:nvSpPr>
        <p:spPr>
          <a:xfrm>
            <a:off x="4435200" y="33271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5"/>
          <p:cNvSpPr/>
          <p:nvPr/>
        </p:nvSpPr>
        <p:spPr>
          <a:xfrm>
            <a:off x="3452760" y="1473120"/>
            <a:ext cx="91944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397" name="CustomShape 16"/>
          <p:cNvSpPr/>
          <p:nvPr/>
        </p:nvSpPr>
        <p:spPr>
          <a:xfrm>
            <a:off x="4350600" y="1541880"/>
            <a:ext cx="4424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3740040" y="194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3670560" y="22190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400" name="CustomShape 19"/>
          <p:cNvSpPr/>
          <p:nvPr/>
        </p:nvSpPr>
        <p:spPr>
          <a:xfrm>
            <a:off x="3740040" y="2485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01" name="CustomShape 20"/>
          <p:cNvSpPr/>
          <p:nvPr/>
        </p:nvSpPr>
        <p:spPr>
          <a:xfrm>
            <a:off x="968400" y="5403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1"/>
          <p:cNvSpPr/>
          <p:nvPr/>
        </p:nvSpPr>
        <p:spPr>
          <a:xfrm>
            <a:off x="1001160" y="6177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403" name="CustomShape 22"/>
          <p:cNvSpPr/>
          <p:nvPr/>
        </p:nvSpPr>
        <p:spPr>
          <a:xfrm>
            <a:off x="968400" y="10576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3"/>
          <p:cNvSpPr/>
          <p:nvPr/>
        </p:nvSpPr>
        <p:spPr>
          <a:xfrm>
            <a:off x="1001160" y="11347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405" name="CustomShape 24"/>
          <p:cNvSpPr/>
          <p:nvPr/>
        </p:nvSpPr>
        <p:spPr>
          <a:xfrm>
            <a:off x="968400" y="157464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5"/>
          <p:cNvSpPr/>
          <p:nvPr/>
        </p:nvSpPr>
        <p:spPr>
          <a:xfrm>
            <a:off x="1001160" y="165168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07" name="CustomShape 26"/>
          <p:cNvSpPr/>
          <p:nvPr/>
        </p:nvSpPr>
        <p:spPr>
          <a:xfrm>
            <a:off x="968400" y="20919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7"/>
          <p:cNvSpPr/>
          <p:nvPr/>
        </p:nvSpPr>
        <p:spPr>
          <a:xfrm>
            <a:off x="1001160" y="21690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09" name="CustomShape 28"/>
          <p:cNvSpPr/>
          <p:nvPr/>
        </p:nvSpPr>
        <p:spPr>
          <a:xfrm>
            <a:off x="968400" y="260892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9"/>
          <p:cNvSpPr/>
          <p:nvPr/>
        </p:nvSpPr>
        <p:spPr>
          <a:xfrm>
            <a:off x="1001160" y="268596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11" name="CustomShape 30"/>
          <p:cNvSpPr/>
          <p:nvPr/>
        </p:nvSpPr>
        <p:spPr>
          <a:xfrm>
            <a:off x="968400" y="312588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1"/>
          <p:cNvSpPr/>
          <p:nvPr/>
        </p:nvSpPr>
        <p:spPr>
          <a:xfrm>
            <a:off x="1001160" y="320292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413" name="CustomShape 32"/>
          <p:cNvSpPr/>
          <p:nvPr/>
        </p:nvSpPr>
        <p:spPr>
          <a:xfrm>
            <a:off x="968400" y="364320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3"/>
          <p:cNvSpPr/>
          <p:nvPr/>
        </p:nvSpPr>
        <p:spPr>
          <a:xfrm>
            <a:off x="1001160" y="372024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15" name="CustomShape 34"/>
          <p:cNvSpPr/>
          <p:nvPr/>
        </p:nvSpPr>
        <p:spPr>
          <a:xfrm>
            <a:off x="968400" y="4160160"/>
            <a:ext cx="442440" cy="442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5"/>
          <p:cNvSpPr/>
          <p:nvPr/>
        </p:nvSpPr>
        <p:spPr>
          <a:xfrm>
            <a:off x="1001160" y="4237200"/>
            <a:ext cx="376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17" name="CustomShape 36"/>
          <p:cNvSpPr/>
          <p:nvPr/>
        </p:nvSpPr>
        <p:spPr>
          <a:xfrm>
            <a:off x="3740040" y="277200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18" name="CustomShape 37"/>
          <p:cNvSpPr/>
          <p:nvPr/>
        </p:nvSpPr>
        <p:spPr>
          <a:xfrm>
            <a:off x="4399200" y="19652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19" name="CustomShape 38"/>
          <p:cNvSpPr/>
          <p:nvPr/>
        </p:nvSpPr>
        <p:spPr>
          <a:xfrm>
            <a:off x="4350600" y="22406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20" name="CustomShape 39"/>
          <p:cNvSpPr/>
          <p:nvPr/>
        </p:nvSpPr>
        <p:spPr>
          <a:xfrm>
            <a:off x="1411200" y="7617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0"/>
          <p:cNvSpPr/>
          <p:nvPr/>
        </p:nvSpPr>
        <p:spPr>
          <a:xfrm rot="10800000">
            <a:off x="1945440" y="4389480"/>
            <a:ext cx="360" cy="3620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1"/>
          <p:cNvSpPr/>
          <p:nvPr/>
        </p:nvSpPr>
        <p:spPr>
          <a:xfrm>
            <a:off x="1407960" y="4381560"/>
            <a:ext cx="543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2"/>
          <p:cNvSpPr/>
          <p:nvPr/>
        </p:nvSpPr>
        <p:spPr>
          <a:xfrm>
            <a:off x="1411200" y="12790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3"/>
          <p:cNvSpPr/>
          <p:nvPr/>
        </p:nvSpPr>
        <p:spPr>
          <a:xfrm>
            <a:off x="1411200" y="179604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4"/>
          <p:cNvSpPr/>
          <p:nvPr/>
        </p:nvSpPr>
        <p:spPr>
          <a:xfrm>
            <a:off x="1419840" y="231336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5"/>
          <p:cNvSpPr/>
          <p:nvPr/>
        </p:nvSpPr>
        <p:spPr>
          <a:xfrm>
            <a:off x="1419840" y="28303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6"/>
          <p:cNvSpPr/>
          <p:nvPr/>
        </p:nvSpPr>
        <p:spPr>
          <a:xfrm>
            <a:off x="1419840" y="331092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7"/>
          <p:cNvSpPr/>
          <p:nvPr/>
        </p:nvSpPr>
        <p:spPr>
          <a:xfrm>
            <a:off x="1419840" y="38646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8"/>
          <p:cNvSpPr/>
          <p:nvPr/>
        </p:nvSpPr>
        <p:spPr>
          <a:xfrm>
            <a:off x="2926080" y="79200"/>
            <a:ext cx="2590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6: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Protection and Security</a:t>
            </a:r>
            <a:endParaRPr/>
          </a:p>
        </p:txBody>
      </p:sp>
      <p:sp>
        <p:nvSpPr>
          <p:cNvPr id="430" name="CustomShape 49"/>
          <p:cNvSpPr/>
          <p:nvPr/>
        </p:nvSpPr>
        <p:spPr>
          <a:xfrm>
            <a:off x="1960200" y="2571840"/>
            <a:ext cx="12373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0"/>
          <p:cNvSpPr/>
          <p:nvPr/>
        </p:nvSpPr>
        <p:spPr>
          <a:xfrm>
            <a:off x="6774840" y="2061360"/>
            <a:ext cx="1041840" cy="1035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1"/>
          <p:cNvSpPr/>
          <p:nvPr/>
        </p:nvSpPr>
        <p:spPr>
          <a:xfrm>
            <a:off x="7139520" y="58644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2"/>
          <p:cNvSpPr/>
          <p:nvPr/>
        </p:nvSpPr>
        <p:spPr>
          <a:xfrm>
            <a:off x="7199640" y="101448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434" name="CustomShape 53"/>
          <p:cNvSpPr/>
          <p:nvPr/>
        </p:nvSpPr>
        <p:spPr>
          <a:xfrm>
            <a:off x="7139520" y="339120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4"/>
          <p:cNvSpPr/>
          <p:nvPr/>
        </p:nvSpPr>
        <p:spPr>
          <a:xfrm>
            <a:off x="7199640" y="381924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436" name="CustomShape 55"/>
          <p:cNvSpPr/>
          <p:nvPr/>
        </p:nvSpPr>
        <p:spPr>
          <a:xfrm>
            <a:off x="6599160" y="117648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56"/>
          <p:cNvSpPr/>
          <p:nvPr/>
        </p:nvSpPr>
        <p:spPr>
          <a:xfrm>
            <a:off x="5946120" y="2571840"/>
            <a:ext cx="806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7"/>
          <p:cNvSpPr/>
          <p:nvPr/>
        </p:nvSpPr>
        <p:spPr>
          <a:xfrm>
            <a:off x="6582960" y="3988800"/>
            <a:ext cx="540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58"/>
          <p:cNvSpPr/>
          <p:nvPr/>
        </p:nvSpPr>
        <p:spPr>
          <a:xfrm rot="10800000">
            <a:off x="6591600" y="4006080"/>
            <a:ext cx="360" cy="2813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59"/>
          <p:cNvSpPr/>
          <p:nvPr/>
        </p:nvSpPr>
        <p:spPr>
          <a:xfrm>
            <a:off x="6753240" y="21826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441" name="CustomShape 60"/>
          <p:cNvSpPr/>
          <p:nvPr/>
        </p:nvSpPr>
        <p:spPr>
          <a:xfrm>
            <a:off x="2016360" y="3118680"/>
            <a:ext cx="1187640" cy="1180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1"/>
          <p:cNvSpPr/>
          <p:nvPr/>
        </p:nvSpPr>
        <p:spPr>
          <a:xfrm>
            <a:off x="2076480" y="3546720"/>
            <a:ext cx="106776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43" name="CustomShape 62"/>
          <p:cNvSpPr/>
          <p:nvPr/>
        </p:nvSpPr>
        <p:spPr>
          <a:xfrm rot="10800000">
            <a:off x="2610360" y="3118680"/>
            <a:ext cx="360" cy="5464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63"/>
          <p:cNvSpPr/>
          <p:nvPr/>
        </p:nvSpPr>
        <p:spPr>
          <a:xfrm>
            <a:off x="4399200" y="27806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45" name="CustomShape 64"/>
          <p:cNvSpPr/>
          <p:nvPr/>
        </p:nvSpPr>
        <p:spPr>
          <a:xfrm>
            <a:off x="2000160" y="2313000"/>
            <a:ext cx="1067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446" name="CustomShape 65"/>
          <p:cNvSpPr/>
          <p:nvPr/>
        </p:nvSpPr>
        <p:spPr>
          <a:xfrm>
            <a:off x="5869800" y="2313000"/>
            <a:ext cx="83700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447" name="CustomShape 66"/>
          <p:cNvSpPr/>
          <p:nvPr/>
        </p:nvSpPr>
        <p:spPr>
          <a:xfrm>
            <a:off x="5040000" y="19400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67"/>
          <p:cNvSpPr/>
          <p:nvPr/>
        </p:nvSpPr>
        <p:spPr>
          <a:xfrm>
            <a:off x="5040000" y="22136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68"/>
          <p:cNvSpPr/>
          <p:nvPr/>
        </p:nvSpPr>
        <p:spPr>
          <a:xfrm>
            <a:off x="5040000" y="24872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69"/>
          <p:cNvSpPr/>
          <p:nvPr/>
        </p:nvSpPr>
        <p:spPr>
          <a:xfrm>
            <a:off x="5040000" y="2760840"/>
            <a:ext cx="273240" cy="273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70"/>
          <p:cNvSpPr/>
          <p:nvPr/>
        </p:nvSpPr>
        <p:spPr>
          <a:xfrm>
            <a:off x="5040000" y="303048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71"/>
          <p:cNvSpPr/>
          <p:nvPr/>
        </p:nvSpPr>
        <p:spPr>
          <a:xfrm>
            <a:off x="5040000" y="3319920"/>
            <a:ext cx="273240" cy="288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72"/>
          <p:cNvSpPr/>
          <p:nvPr/>
        </p:nvSpPr>
        <p:spPr>
          <a:xfrm>
            <a:off x="4819320" y="1534320"/>
            <a:ext cx="768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454" name="CustomShape 73"/>
          <p:cNvSpPr/>
          <p:nvPr/>
        </p:nvSpPr>
        <p:spPr>
          <a:xfrm>
            <a:off x="5004000" y="1958040"/>
            <a:ext cx="37692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455" name="CustomShape 74"/>
          <p:cNvSpPr/>
          <p:nvPr/>
        </p:nvSpPr>
        <p:spPr>
          <a:xfrm>
            <a:off x="4955400" y="2233440"/>
            <a:ext cx="4424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456" name="CustomShape 75"/>
          <p:cNvSpPr/>
          <p:nvPr/>
        </p:nvSpPr>
        <p:spPr>
          <a:xfrm>
            <a:off x="5004000" y="24980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457" name="CustomShape 76"/>
          <p:cNvSpPr/>
          <p:nvPr/>
        </p:nvSpPr>
        <p:spPr>
          <a:xfrm>
            <a:off x="5004000" y="2773440"/>
            <a:ext cx="3448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458" name="CustomShape 77"/>
          <p:cNvSpPr/>
          <p:nvPr/>
        </p:nvSpPr>
        <p:spPr>
          <a:xfrm>
            <a:off x="3670560" y="304560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59" name="CustomShape 78"/>
          <p:cNvSpPr/>
          <p:nvPr/>
        </p:nvSpPr>
        <p:spPr>
          <a:xfrm>
            <a:off x="3670560" y="332532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60" name="CustomShape 79"/>
          <p:cNvSpPr/>
          <p:nvPr/>
        </p:nvSpPr>
        <p:spPr>
          <a:xfrm>
            <a:off x="4320360" y="250884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61" name="CustomShape 80"/>
          <p:cNvSpPr/>
          <p:nvPr/>
        </p:nvSpPr>
        <p:spPr>
          <a:xfrm>
            <a:off x="4338720" y="3053880"/>
            <a:ext cx="4838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62" name="CustomShape 81"/>
          <p:cNvSpPr/>
          <p:nvPr/>
        </p:nvSpPr>
        <p:spPr>
          <a:xfrm rot="10800000">
            <a:off x="968400" y="877680"/>
            <a:ext cx="41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82"/>
          <p:cNvSpPr/>
          <p:nvPr/>
        </p:nvSpPr>
        <p:spPr>
          <a:xfrm rot="10800000">
            <a:off x="968400" y="1395000"/>
            <a:ext cx="41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83"/>
          <p:cNvSpPr/>
          <p:nvPr/>
        </p:nvSpPr>
        <p:spPr>
          <a:xfrm>
            <a:off x="560160" y="885600"/>
            <a:ext cx="360" cy="299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84"/>
          <p:cNvSpPr/>
          <p:nvPr/>
        </p:nvSpPr>
        <p:spPr>
          <a:xfrm>
            <a:off x="543240" y="1395000"/>
            <a:ext cx="360" cy="299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85"/>
          <p:cNvSpPr/>
          <p:nvPr/>
        </p:nvSpPr>
        <p:spPr>
          <a:xfrm>
            <a:off x="566640" y="1198440"/>
            <a:ext cx="3931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86"/>
          <p:cNvSpPr/>
          <p:nvPr/>
        </p:nvSpPr>
        <p:spPr>
          <a:xfrm>
            <a:off x="543240" y="1703880"/>
            <a:ext cx="3931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87"/>
          <p:cNvSpPr/>
          <p:nvPr/>
        </p:nvSpPr>
        <p:spPr>
          <a:xfrm>
            <a:off x="158760" y="426600"/>
            <a:ext cx="76824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469" name="CustomShape 88"/>
          <p:cNvSpPr/>
          <p:nvPr/>
        </p:nvSpPr>
        <p:spPr>
          <a:xfrm>
            <a:off x="8105760" y="2061360"/>
            <a:ext cx="919440" cy="96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89"/>
          <p:cNvSpPr/>
          <p:nvPr/>
        </p:nvSpPr>
        <p:spPr>
          <a:xfrm>
            <a:off x="8031600" y="2144880"/>
            <a:ext cx="1067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471" name="CustomShape 90"/>
          <p:cNvSpPr/>
          <p:nvPr/>
        </p:nvSpPr>
        <p:spPr>
          <a:xfrm>
            <a:off x="7833960" y="2571840"/>
            <a:ext cx="2350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Application>LibreOffice/4.4.1.2$Windows_x86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2016-05-23T19:07:45Z</dcterms:modified>
  <cp:revision>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