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2FF5-0C12-4BE5-ADE3-27EC60D72E2D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E11C-937C-4B3B-94EF-473A31939C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327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2FF5-0C12-4BE5-ADE3-27EC60D72E2D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E11C-937C-4B3B-94EF-473A31939C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273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2FF5-0C12-4BE5-ADE3-27EC60D72E2D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E11C-937C-4B3B-94EF-473A31939C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0854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2FF5-0C12-4BE5-ADE3-27EC60D72E2D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E11C-937C-4B3B-94EF-473A31939C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7387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2FF5-0C12-4BE5-ADE3-27EC60D72E2D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E11C-937C-4B3B-94EF-473A31939C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09115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2FF5-0C12-4BE5-ADE3-27EC60D72E2D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E11C-937C-4B3B-94EF-473A31939C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235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2FF5-0C12-4BE5-ADE3-27EC60D72E2D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E11C-937C-4B3B-94EF-473A31939C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114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2FF5-0C12-4BE5-ADE3-27EC60D72E2D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E11C-937C-4B3B-94EF-473A31939C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2789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2FF5-0C12-4BE5-ADE3-27EC60D72E2D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E11C-937C-4B3B-94EF-473A31939C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627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2FF5-0C12-4BE5-ADE3-27EC60D72E2D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E11C-937C-4B3B-94EF-473A31939C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881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2FF5-0C12-4BE5-ADE3-27EC60D72E2D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E11C-937C-4B3B-94EF-473A31939C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951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2FF5-0C12-4BE5-ADE3-27EC60D72E2D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E11C-937C-4B3B-94EF-473A31939C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94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2FF5-0C12-4BE5-ADE3-27EC60D72E2D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E11C-937C-4B3B-94EF-473A31939C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854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BD2FF5-0C12-4BE5-ADE3-27EC60D72E2D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B9AE11C-937C-4B3B-94EF-473A31939C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09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BD2FF5-0C12-4BE5-ADE3-27EC60D72E2D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B9AE11C-937C-4B3B-94EF-473A31939CA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095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7140E-35E5-4966-BA09-3ED462A3B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1481667"/>
            <a:ext cx="10572000" cy="1118198"/>
          </a:xfrm>
        </p:spPr>
        <p:txBody>
          <a:bodyPr/>
          <a:lstStyle/>
          <a:p>
            <a:pPr algn="ctr"/>
            <a:r>
              <a:rPr lang="es-MX" sz="8800" dirty="0" err="1"/>
              <a:t>ChaoCosas</a:t>
            </a:r>
            <a:endParaRPr lang="es-CL" sz="8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1CC579-D40E-4CA8-8179-BB63B4E66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28601" y="5365513"/>
            <a:ext cx="10572000" cy="434974"/>
          </a:xfrm>
        </p:spPr>
        <p:txBody>
          <a:bodyPr>
            <a:noAutofit/>
          </a:bodyPr>
          <a:lstStyle/>
          <a:p>
            <a:r>
              <a:rPr lang="es-MX" sz="2000" dirty="0" err="1"/>
              <a:t>Syan</a:t>
            </a:r>
            <a:r>
              <a:rPr lang="es-MX" sz="2000" dirty="0"/>
              <a:t> Alves</a:t>
            </a:r>
          </a:p>
          <a:p>
            <a:r>
              <a:rPr lang="es-CL" sz="2000" dirty="0"/>
              <a:t>Tomas Garrido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EAFD56C-71F2-43D2-A379-74091D4ACAC6}"/>
              </a:ext>
            </a:extLst>
          </p:cNvPr>
          <p:cNvSpPr txBox="1"/>
          <p:nvPr/>
        </p:nvSpPr>
        <p:spPr>
          <a:xfrm>
            <a:off x="3197352" y="2488645"/>
            <a:ext cx="579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Deshazte De lo que ya no usas</a:t>
            </a:r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4A2DA3C-444C-4089-8DA0-3B4EFCBE4DAE}"/>
              </a:ext>
            </a:extLst>
          </p:cNvPr>
          <p:cNvSpPr txBox="1"/>
          <p:nvPr/>
        </p:nvSpPr>
        <p:spPr>
          <a:xfrm>
            <a:off x="5327904" y="2676585"/>
            <a:ext cx="768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0" dirty="0"/>
              <a:t>🛒</a:t>
            </a:r>
          </a:p>
        </p:txBody>
      </p:sp>
    </p:spTree>
    <p:extLst>
      <p:ext uri="{BB962C8B-B14F-4D97-AF65-F5344CB8AC3E}">
        <p14:creationId xmlns:p14="http://schemas.microsoft.com/office/powerpoint/2010/main" val="179404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F4AE9-E487-46DA-891E-01979541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54055"/>
            <a:ext cx="10571998" cy="970450"/>
          </a:xfrm>
        </p:spPr>
        <p:txBody>
          <a:bodyPr/>
          <a:lstStyle/>
          <a:p>
            <a:pPr algn="ctr"/>
            <a:r>
              <a:rPr lang="es-MX" dirty="0"/>
              <a:t>Objetivo y Principales funciones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61F33E-7676-452B-A041-8C4A2DC9B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278" y="2611754"/>
            <a:ext cx="10001443" cy="34249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sz="1600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</a:t>
            </a:r>
            <a:r>
              <a:rPr lang="es-MX" sz="16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Principal : </a:t>
            </a:r>
            <a:r>
              <a:rPr lang="es-CL" sz="1600" spc="-5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objetivo, esto Facilitara la compra y venta de productos usados y/o nuevos entre personas que buscan deshacerse de artículos que ya no utilizan y aquellos que quieren encontrar buenas ofertas, promoviendo una economía circular y el aprovechamiento de recursos</a:t>
            </a:r>
            <a:r>
              <a:rPr lang="es-CL" sz="1600" spc="-5" dirty="0">
                <a:solidFill>
                  <a:srgbClr val="172B4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s-CL" sz="1600" spc="-5" dirty="0">
              <a:solidFill>
                <a:srgbClr val="172B4D"/>
              </a:solidFill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CL" sz="1600" spc="-5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 funciones principales son:</a:t>
            </a:r>
            <a:endParaRPr lang="es-C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endParaRPr lang="es-C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CL" sz="1600" spc="-5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Subir productos: subir anuncios de las cosas que necesita vender con su descripción de los detalles que tiene</a:t>
            </a:r>
            <a:endParaRPr lang="es-C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CL" sz="1600" spc="-5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Filtro y búsqueda: permite que los compradores busquen productos específicos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CL" sz="1600" spc="-5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Pagos seguros: asegura que ambas partes cumplan con la paga asegurando sus datos o estafa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endParaRPr lang="es-CL" sz="1600" spc="-5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>
              <a:lnSpc>
                <a:spcPct val="107000"/>
              </a:lnSpc>
              <a:buNone/>
            </a:pPr>
            <a:r>
              <a:rPr lang="es-CL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“Venta Rápida”</a:t>
            </a:r>
          </a:p>
          <a:p>
            <a:pPr marL="0" indent="0">
              <a:buNone/>
            </a:pPr>
            <a:endParaRPr lang="es-C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0392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FFB03-6C44-4D40-9E05-ABE1D847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sz="4000" spc="-5" dirty="0">
                <a:solidFill>
                  <a:srgbClr val="172B4D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¿A quién va dirigida?</a:t>
            </a: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53DC1DD-41B1-4CA0-A307-61C41C4E367C}"/>
              </a:ext>
            </a:extLst>
          </p:cNvPr>
          <p:cNvSpPr txBox="1"/>
          <p:nvPr/>
        </p:nvSpPr>
        <p:spPr>
          <a:xfrm>
            <a:off x="1172632" y="2565400"/>
            <a:ext cx="98467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tabLst>
                <a:tab pos="457200" algn="l"/>
              </a:tabLst>
            </a:pPr>
            <a:r>
              <a:rPr lang="es-CL" sz="1800" spc="-5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1. Personas que quieren ganar dinero extra, Que buscan vender lo que ya no usan para obtener ingresos rápidos.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r>
              <a:rPr lang="es-CL" sz="1800" spc="-5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s-CL" spc="-5" dirty="0">
                <a:latin typeface="Segoe UI" panose="020B0502040204020203" pitchFamily="34" charset="0"/>
                <a:ea typeface="Times New Roman" panose="02020603050405020304" pitchFamily="18" charset="0"/>
              </a:rPr>
              <a:t>2. </a:t>
            </a:r>
            <a:r>
              <a:rPr lang="es-CL" sz="1800" spc="-5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Jóvenes y adultos con bajo presupuesto: Gente que busca productos de segunda mano a un buen precio.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r>
              <a:rPr lang="es-CL" sz="1800" spc="-5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s-CL" sz="1800" spc="-5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3. Emprendedores y revendedores: Personas que compran y revenden productos usados para generar ganancias.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r>
              <a:rPr lang="es-CL" sz="1800" spc="-5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 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s-CL" sz="1800" spc="-5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4. Personas que necesitan liberar espacio: Aquellos que quieren deshacerse de productos sin tirarlos a la basura.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70299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32</TotalTime>
  <Words>210</Words>
  <Application>Microsoft Office PowerPoint</Application>
  <PresentationFormat>Panorámica</PresentationFormat>
  <Paragraphs>23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Arial Black</vt:lpstr>
      <vt:lpstr>Calibri</vt:lpstr>
      <vt:lpstr>Century Gothic</vt:lpstr>
      <vt:lpstr>Segoe UI</vt:lpstr>
      <vt:lpstr>Times New Roman</vt:lpstr>
      <vt:lpstr>Wingdings 2</vt:lpstr>
      <vt:lpstr>Citable</vt:lpstr>
      <vt:lpstr>ChaoCosas</vt:lpstr>
      <vt:lpstr>Objetivo y Principales funciones</vt:lpstr>
      <vt:lpstr>¿A quién va dirigida?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ChaoCosas</dc:title>
  <dc:creator>SSDD</dc:creator>
  <cp:lastModifiedBy>SSDD</cp:lastModifiedBy>
  <cp:revision>4</cp:revision>
  <dcterms:created xsi:type="dcterms:W3CDTF">2025-03-14T15:50:01Z</dcterms:created>
  <dcterms:modified xsi:type="dcterms:W3CDTF">2025-03-14T16:22:36Z</dcterms:modified>
</cp:coreProperties>
</file>