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rgabuniia/labirint/" TargetMode="External"/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ē</a:t>
            </a:r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labirintu kā grafu, izmanto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Deikstras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īsāk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ceļa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klēšanai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V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virzās pa labirintu, atstājot sienu vienmēr labajā pusē jeb turot labo roku vienmēr pie sienas.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3.6 ms, 42 soļi;			10.5 ms, 28 soļi;			22.5 ms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4.5 ms, 42 soļi;			145 ms, 24 soļi;			147 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1.8 ms, 42 soļi;			3.8 ms, 44 soļi;			2.2 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98D02-B75D-D5BD-9251-BE2C1554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180" y="1908122"/>
            <a:ext cx="31590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28 ms, 214 soļi;			44 ms, 114 soļi;			104 ms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136 ms, 206 soļi;			139 ms, 114 soļi;			137 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17 ms, 218 soļi;			13 ms, 136 soļi;			11 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B21D5-C1BB-F7E8-3D26-84833707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037" y="1910232"/>
            <a:ext cx="4006443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118 ms, 366 soļi;			141 ms, 182 soļi;			185 ms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153 ms, 342 soļi;			146 ms, 126 soļi;			139 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</a:t>
            </a:r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:   30 ms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374 soļi;			35 ms, 618 soļi;			24 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BF5D-65C5-8ABF-C16A-8C562C3B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4811" y="1910099"/>
            <a:ext cx="3588828" cy="3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Secinājumi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(LRL): visātrākais algoritms, testētajos gadījumos izvada rezultātu zem 50 ms laikā, trūkums: atrastais ceļš noteikti nav īsākais, tā garums 1.1 – 4.9 reižu garāks nekā īsākais ceļš;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vidēji ātrākais algoritms ar vidēji īsāko soļu skaitu, laiks: 1.6 – 10.2 reižu lēnāks nekā LRL, bet atrastais ceļš ir 1.04 – 1.44 reižu garāks nekā īsākais ceļš;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 vienmēr atrod īsāko ceļu, taču ir vislēnākais algoritms,  laiks: 2.5 – 66.8 reižu lēnāks nekā LRL un 0.8 – 13.8 reižu lēnāks nekā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https://github.com/petrgabuniia/labirint/</a:t>
            </a:r>
            <a:endParaRPr lang="lv-L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513</Words>
  <Application>Microsoft Office PowerPoint</Application>
  <PresentationFormat>Platekrāna</PresentationFormat>
  <Paragraphs>38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Secinājumi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Tomass Šterns</cp:lastModifiedBy>
  <cp:revision>15</cp:revision>
  <dcterms:created xsi:type="dcterms:W3CDTF">2023-12-08T08:30:30Z</dcterms:created>
  <dcterms:modified xsi:type="dcterms:W3CDTF">2023-12-10T14:17:11Z</dcterms:modified>
</cp:coreProperties>
</file>