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47F36-C8A3-CD4A-8204-10B867ABB69C}" v="41" dt="2023-11-10T08:07:13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6327"/>
  </p:normalViewPr>
  <p:slideViewPr>
    <p:cSldViewPr snapToGrid="0">
      <p:cViewPr varScale="1">
        <p:scale>
          <a:sx n="224" d="100"/>
          <a:sy n="2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6E98-05C4-5279-664A-FD6CAAFC1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E</a:t>
            </a:r>
            <a:r>
              <a:rPr lang="en-GB" dirty="0"/>
              <a:t>d</a:t>
            </a:r>
            <a:r>
              <a:rPr lang="en-ES" dirty="0"/>
              <a:t>a </a:t>
            </a:r>
            <a:r>
              <a:rPr lang="en-ES"/>
              <a:t>&amp; QA - </a:t>
            </a:r>
            <a:r>
              <a:rPr lang="en-ES" dirty="0"/>
              <a:t>Tornados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D700F-DCB9-A431-8B5F-69FDBD967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Tomas Tortosa Molto</a:t>
            </a:r>
          </a:p>
        </p:txBody>
      </p:sp>
    </p:spTree>
    <p:extLst>
      <p:ext uri="{BB962C8B-B14F-4D97-AF65-F5344CB8AC3E}">
        <p14:creationId xmlns:p14="http://schemas.microsoft.com/office/powerpoint/2010/main" val="15844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959-E51C-CEA1-A997-DCA98804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Aplico binarización de 4 bins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0856D-8D72-DF09-5534-A3D18DB2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15" y="2141538"/>
            <a:ext cx="766599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CEC5-0355-F698-7C8A-4D4627B9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Muestro bins, los años no aparecen bien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28AF22-C692-0D4A-8F6B-BFDEBF73D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835" y="2141538"/>
            <a:ext cx="895735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9580-2231-1910-2A15-2F145DC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Obtengo el valor de los bins y me quedo con el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A43264-3DE2-3E1E-7F9A-D08222F3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438164"/>
            <a:ext cx="10131425" cy="10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E337-7AE2-1824-AB08-126E2A7A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Muestro gráfico de bins cargando los años anteriores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AF329-D44B-AF28-AA88-24B44B07E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566" y="2141538"/>
            <a:ext cx="8735893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DF4C-ED0D-BB05-5D5E-5FDCD4B0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Compruebo columnas nulas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46C94-607B-D007-F1B6-F15F6456B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81" y="2141538"/>
            <a:ext cx="980506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5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1D78-C76D-A0A6-0F00-6E3C8FB4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Calculo media de la columna mag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02BAF-C569-FA9A-66B3-F35525047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376353"/>
            <a:ext cx="10131425" cy="11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B801-BE10-668D-41BA-372CF822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Como la media no afecta, elimino filas que no tienen magnitud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20DE7-20F7-AB0C-0FD8-44FF129C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8841"/>
            <a:ext cx="10131425" cy="26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1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4836-CD16-7721-D6F0-396A118B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D09E-7912-8BF1-64D3-4F2F63ED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498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3BE3-1D7A-4E69-9C44-A3818261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FC20-8952-6EF9-66D3-3DC3833E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9388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8B7-976E-551C-1154-8AC463E0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3D21-94C4-16AB-7EE4-34921CBE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523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143A-0395-B7E7-FBA3-1DF7B08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head</a:t>
            </a:r>
            <a:r>
              <a:rPr lang="en-ES" sz="2400" dirty="0"/>
              <a:t>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CDE01B-8AF6-E282-3A9F-B522518EE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940726"/>
            <a:ext cx="10131425" cy="20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6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53A-8D26-981C-7552-BC39E73E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Muestro cantidad de tornados para cada una de las magnitudes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4C663A-9FE2-5286-C1E9-111E5CC8B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837" y="2141538"/>
            <a:ext cx="811135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4E59-2DA2-0141-83F0-049FA99E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Muestro relación entre magnitud y fallecimientos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877C6C-DAAC-021A-84D7-9BC69D1ED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69" y="2141538"/>
            <a:ext cx="850328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4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361E-8889-737A-940A-336881AD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Cambio tipo de los datos en las fechas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FE4052-C7F0-75E4-095F-B05C8D27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642906"/>
            <a:ext cx="10131425" cy="6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9B3F-2C46-DAEE-7936-A2B8A44B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Genero escalado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88D2F-32D9-8F48-024D-BD70F1389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076" y="2141538"/>
            <a:ext cx="733487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0D7F9-2FE8-660C-DCE6-E6884F1F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ES" sz="4400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5AFA0C-055D-D816-E831-60BC281EA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6758" y="304800"/>
            <a:ext cx="5858484" cy="62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B43-E254-B2D1-F339-CC6A0803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tail</a:t>
            </a:r>
            <a:r>
              <a:rPr lang="en-ES" sz="2400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099DC-C2BA-3583-476E-5C21A77F4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901402"/>
            <a:ext cx="10131425" cy="21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4AB8-B1D8-680B-EF00-1DCCEED7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describe</a:t>
            </a:r>
            <a:r>
              <a:rPr lang="en-ES" sz="2400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3835D-803E-FD12-D702-5908577C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71482"/>
            <a:ext cx="10131425" cy="25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43BB-FB43-CF0C-4C5D-45041524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info</a:t>
            </a:r>
            <a:r>
              <a:rPr lang="en-ES" sz="2400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56CC9-1AE5-7657-2F09-467456A35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859" y="2141538"/>
            <a:ext cx="8755306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D8DB-F202-12D9-05FF-96AD94D5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</a:t>
            </a:r>
            <a:r>
              <a:rPr lang="en-ES" sz="2400" cap="none" dirty="0"/>
              <a:t>hape</a:t>
            </a:r>
            <a:r>
              <a:rPr lang="en-ES" sz="2400" dirty="0"/>
              <a:t>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ED40FD-025B-461C-9A06-BA9CDA36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595502"/>
            <a:ext cx="10131425" cy="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4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937-A385-4B06-1321-98E4A0B5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Eliminamos columnas que no son necesarias (ID del tornado y zona horaria</a:t>
            </a:r>
            <a:r>
              <a:rPr lang="en-ES" sz="240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34991-A408-3D3C-5CB5-FB133D27E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81252"/>
            <a:ext cx="10131425" cy="29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7D33-E352-604E-85CD-910B6653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Aplicamos LabelEncoder a las columnas ST y FC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B8330-DADF-B396-0507-EE594F6B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16559"/>
            <a:ext cx="10131425" cy="30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F561-32D9-D533-CFD7-D8F57576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cap="none" dirty="0"/>
              <a:t>Muestro los tornados de cada año para pensar si hay que hacer binarización</a:t>
            </a:r>
            <a:endParaRPr lang="en-E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283FB0-AA40-4EA4-077B-256C6019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394" y="2141538"/>
            <a:ext cx="966623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7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</TotalTime>
  <Words>137</Words>
  <Application>Microsoft Macintosh PowerPoint</Application>
  <PresentationFormat>Widescreen</PresentationFormat>
  <Paragraphs>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Eda &amp; QA - Tornados</vt:lpstr>
      <vt:lpstr>head()</vt:lpstr>
      <vt:lpstr>tail()</vt:lpstr>
      <vt:lpstr>describe()</vt:lpstr>
      <vt:lpstr>info()</vt:lpstr>
      <vt:lpstr>Shape()</vt:lpstr>
      <vt:lpstr>Eliminamos columnas que no son necesarias (ID del tornado y zona horaria)</vt:lpstr>
      <vt:lpstr>Aplicamos LabelEncoder a las columnas ST y FC</vt:lpstr>
      <vt:lpstr>Muestro los tornados de cada año para pensar si hay que hacer binarización</vt:lpstr>
      <vt:lpstr>Aplico binarización de 4 bins</vt:lpstr>
      <vt:lpstr>Muestro bins, los años no aparecen bien</vt:lpstr>
      <vt:lpstr>Obtengo el valor de los bins y me quedo con el index</vt:lpstr>
      <vt:lpstr>Muestro gráfico de bins cargando los años anteriores</vt:lpstr>
      <vt:lpstr>Compruebo columnas nulas</vt:lpstr>
      <vt:lpstr>Calculo media de la columna mag</vt:lpstr>
      <vt:lpstr>Como la media no afecta, elimino filas que no tienen magnitud</vt:lpstr>
      <vt:lpstr>PowerPoint Presentation</vt:lpstr>
      <vt:lpstr>PowerPoint Presentation</vt:lpstr>
      <vt:lpstr>PowerPoint Presentation</vt:lpstr>
      <vt:lpstr>Muestro cantidad de tornados para cada una de las magnitudes</vt:lpstr>
      <vt:lpstr>Muestro relación entre magnitud y fallecimientos</vt:lpstr>
      <vt:lpstr>Cambio tipo de los datos en las fechas</vt:lpstr>
      <vt:lpstr>Genero escalado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&amp; QA Tornados</dc:title>
  <dc:creator>TORTOSA MOLTÓ, TOMÁS</dc:creator>
  <cp:lastModifiedBy>TORTOSA MOLTÓ, TOMÁS</cp:lastModifiedBy>
  <cp:revision>3</cp:revision>
  <dcterms:created xsi:type="dcterms:W3CDTF">2023-11-10T06:46:23Z</dcterms:created>
  <dcterms:modified xsi:type="dcterms:W3CDTF">2023-11-10T08:11:35Z</dcterms:modified>
</cp:coreProperties>
</file>