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4" r:id="rId7"/>
    <p:sldId id="260" r:id="rId8"/>
    <p:sldId id="263" r:id="rId9"/>
    <p:sldId id="261" r:id="rId1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70D47A-B32F-4904-94F5-C0D522552E9B}" type="datetimeFigureOut">
              <a:rPr lang="cs-CZ" smtClean="0"/>
              <a:t>5.1.2012</a:t>
            </a:fld>
            <a:endParaRPr lang="cs-CZ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343687-D961-4FD6-AAB2-932608F57129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cs-CZ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D47A-B32F-4904-94F5-C0D522552E9B}" type="datetimeFigureOut">
              <a:rPr lang="cs-CZ" smtClean="0"/>
              <a:t>5.1.2012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3687-D961-4FD6-AAB2-932608F57129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D47A-B32F-4904-94F5-C0D522552E9B}" type="datetimeFigureOut">
              <a:rPr lang="cs-CZ" smtClean="0"/>
              <a:t>5.1.2012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2343687-D961-4FD6-AAB2-932608F57129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D47A-B32F-4904-94F5-C0D522552E9B}" type="datetimeFigureOut">
              <a:rPr lang="cs-CZ" smtClean="0"/>
              <a:t>5.1.2012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3687-D961-4FD6-AAB2-932608F57129}" type="slidenum">
              <a:rPr lang="cs-CZ" smtClean="0"/>
              <a:t>‹#›</a:t>
            </a:fld>
            <a:endParaRPr lang="cs-CZ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770D47A-B32F-4904-94F5-C0D522552E9B}" type="datetimeFigureOut">
              <a:rPr lang="cs-CZ" smtClean="0"/>
              <a:t>5.1.2012</a:t>
            </a:fld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2343687-D961-4FD6-AAB2-932608F57129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D47A-B32F-4904-94F5-C0D522552E9B}" type="datetimeFigureOut">
              <a:rPr lang="cs-CZ" smtClean="0"/>
              <a:t>5.1.2012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3687-D961-4FD6-AAB2-932608F57129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D47A-B32F-4904-94F5-C0D522552E9B}" type="datetimeFigureOut">
              <a:rPr lang="cs-CZ" smtClean="0"/>
              <a:t>5.1.2012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3687-D961-4FD6-AAB2-932608F57129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D47A-B32F-4904-94F5-C0D522552E9B}" type="datetimeFigureOut">
              <a:rPr lang="cs-CZ" smtClean="0"/>
              <a:t>5.1.2012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3687-D961-4FD6-AAB2-932608F57129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D47A-B32F-4904-94F5-C0D522552E9B}" type="datetimeFigureOut">
              <a:rPr lang="cs-CZ" smtClean="0"/>
              <a:t>5.1.2012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3687-D961-4FD6-AAB2-932608F57129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D47A-B32F-4904-94F5-C0D522552E9B}" type="datetimeFigureOut">
              <a:rPr lang="cs-CZ" smtClean="0"/>
              <a:t>5.1.2012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343687-D961-4FD6-AAB2-932608F57129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D47A-B32F-4904-94F5-C0D522552E9B}" type="datetimeFigureOut">
              <a:rPr lang="cs-CZ" smtClean="0"/>
              <a:t>5.1.2012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3687-D961-4FD6-AAB2-932608F57129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770D47A-B32F-4904-94F5-C0D522552E9B}" type="datetimeFigureOut">
              <a:rPr lang="cs-CZ" smtClean="0"/>
              <a:t>5.1.2012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2343687-D961-4FD6-AAB2-932608F57129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V</a:t>
            </a:r>
            <a:r>
              <a:rPr lang="sk-SK" sz="1600" dirty="0" smtClean="0"/>
              <a:t>ŠB- TU Ostrava 2011/2012</a:t>
            </a:r>
          </a:p>
          <a:p>
            <a:endParaRPr lang="sk-SK" sz="1600" dirty="0"/>
          </a:p>
          <a:p>
            <a:r>
              <a:rPr lang="sk-SK" sz="1600" dirty="0" smtClean="0"/>
              <a:t>DOK</a:t>
            </a:r>
            <a:endParaRPr lang="cs-CZ" sz="16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Projekt</a:t>
            </a:r>
            <a:r>
              <a:rPr lang="en-US" dirty="0" smtClean="0"/>
              <a:t> steganografia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609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Systém skrytej komunikácie</a:t>
            </a:r>
          </a:p>
          <a:p>
            <a:r>
              <a:rPr lang="sk-SK" dirty="0" smtClean="0"/>
              <a:t>Nosné médium video, obraz, zvuk, text,...</a:t>
            </a:r>
          </a:p>
          <a:p>
            <a:r>
              <a:rPr lang="sk-SK" dirty="0" smtClean="0"/>
              <a:t>Metódy FUSE, LSB,...</a:t>
            </a:r>
          </a:p>
          <a:p>
            <a:r>
              <a:rPr lang="sk-SK" dirty="0" smtClean="0"/>
              <a:t>Programy ako </a:t>
            </a:r>
            <a:r>
              <a:rPr lang="sk-SK" dirty="0" err="1" smtClean="0"/>
              <a:t>Camouflage</a:t>
            </a:r>
            <a:r>
              <a:rPr lang="sk-SK" dirty="0" smtClean="0"/>
              <a:t>, </a:t>
            </a:r>
            <a:r>
              <a:rPr lang="sk-SK" dirty="0" err="1" smtClean="0"/>
              <a:t>JpegX</a:t>
            </a:r>
            <a:r>
              <a:rPr lang="sk-SK" dirty="0" smtClean="0"/>
              <a:t>, </a:t>
            </a:r>
            <a:r>
              <a:rPr lang="sk-SK" dirty="0" err="1" smtClean="0"/>
              <a:t>Jsteg</a:t>
            </a:r>
            <a:r>
              <a:rPr lang="sk-SK" dirty="0" smtClean="0"/>
              <a:t>,...</a:t>
            </a:r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marL="45720" indent="0">
              <a:buNone/>
            </a:pPr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Proti pracuje </a:t>
            </a:r>
            <a:r>
              <a:rPr lang="sk-SK" dirty="0" err="1" smtClean="0"/>
              <a:t>steganalýza</a:t>
            </a:r>
            <a:endParaRPr lang="sk-SK" dirty="0" smtClean="0"/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steganografia?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1" y="4005064"/>
            <a:ext cx="650557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Tomas\Desktop\lsb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249676"/>
            <a:ext cx="26289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7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Kompresná metóda obrazu</a:t>
            </a:r>
          </a:p>
          <a:p>
            <a:r>
              <a:rPr lang="sk-SK" dirty="0" smtClean="0"/>
              <a:t>Fázy:</a:t>
            </a:r>
            <a:endParaRPr lang="cs-CZ" dirty="0" smtClean="0"/>
          </a:p>
          <a:p>
            <a:pPr lvl="1"/>
            <a:r>
              <a:rPr lang="sk-SK" dirty="0" smtClean="0"/>
              <a:t>Transformácia farieb</a:t>
            </a:r>
          </a:p>
          <a:p>
            <a:pPr lvl="8"/>
            <a:r>
              <a:rPr lang="pt-BR" dirty="0"/>
              <a:t>Y  =    0,299  R + 0,587  G + 0,114  B </a:t>
            </a:r>
          </a:p>
          <a:p>
            <a:pPr lvl="8"/>
            <a:r>
              <a:rPr lang="pt-BR" dirty="0"/>
              <a:t>Cb =  - 0,1687 R - 0,3313 G + 0,5    B + 128 </a:t>
            </a:r>
          </a:p>
          <a:p>
            <a:pPr lvl="8"/>
            <a:r>
              <a:rPr lang="pt-BR" dirty="0"/>
              <a:t>Cr =    0,5    R - 0,4187 G - 0,0813 B + 128 </a:t>
            </a:r>
            <a:endParaRPr lang="sk-SK" dirty="0" smtClean="0"/>
          </a:p>
          <a:p>
            <a:pPr lvl="1"/>
            <a:r>
              <a:rPr lang="sk-SK" dirty="0" smtClean="0"/>
              <a:t>Redukcia farebných zložiek</a:t>
            </a:r>
          </a:p>
          <a:p>
            <a:pPr lvl="1"/>
            <a:r>
              <a:rPr lang="sk-SK" dirty="0" smtClean="0"/>
              <a:t>Diskrétna </a:t>
            </a:r>
            <a:r>
              <a:rPr lang="sk-SK" dirty="0" err="1" smtClean="0"/>
              <a:t>kosínová</a:t>
            </a:r>
            <a:r>
              <a:rPr lang="sk-SK" dirty="0" smtClean="0"/>
              <a:t> transformácia</a:t>
            </a:r>
          </a:p>
          <a:p>
            <a:pPr lvl="1"/>
            <a:endParaRPr lang="sk-SK" dirty="0" smtClean="0"/>
          </a:p>
          <a:p>
            <a:pPr lvl="1"/>
            <a:endParaRPr lang="sk-SK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DCT</a:t>
            </a:r>
            <a:endParaRPr lang="cs-CZ" dirty="0"/>
          </a:p>
        </p:txBody>
      </p:sp>
      <p:pic>
        <p:nvPicPr>
          <p:cNvPr id="4" name="Obrázek 3" descr="jpeg4_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51433"/>
            <a:ext cx="27527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Obrázek 7" descr="jpeg4_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150098"/>
            <a:ext cx="2191519" cy="216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912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Kvantizácia</a:t>
            </a:r>
            <a:r>
              <a:rPr lang="sk-SK" dirty="0" smtClean="0"/>
              <a:t> DCT koeficientov</a:t>
            </a:r>
          </a:p>
          <a:p>
            <a:endParaRPr lang="sk-SK" dirty="0"/>
          </a:p>
          <a:p>
            <a:r>
              <a:rPr lang="sk-SK" dirty="0" smtClean="0"/>
              <a:t>Kódovanie výsledkov </a:t>
            </a:r>
          </a:p>
          <a:p>
            <a:pPr marL="45720" indent="0">
              <a:buNone/>
            </a:pPr>
            <a:r>
              <a:rPr lang="sk-SK" dirty="0" smtClean="0"/>
              <a:t>(aritmetické alebo </a:t>
            </a:r>
            <a:r>
              <a:rPr lang="sk-SK" dirty="0" err="1" smtClean="0"/>
              <a:t>Huffmann</a:t>
            </a:r>
            <a:r>
              <a:rPr lang="sk-SK" dirty="0" smtClean="0"/>
              <a:t>)</a:t>
            </a:r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DCT</a:t>
            </a:r>
            <a:endParaRPr lang="cs-CZ" dirty="0"/>
          </a:p>
        </p:txBody>
      </p:sp>
      <p:pic>
        <p:nvPicPr>
          <p:cNvPr id="2050" name="Picture 2" descr="http://i.iinfo.cz/urs/jpeg5_4-1168450315990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972" y="1772816"/>
            <a:ext cx="432048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ek 7" descr="jpeg5_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78796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61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Systém kódovania kde najčastejšie sa vyskytujúce slová majú najkratší kódový výraz.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HUffmann</a:t>
            </a:r>
            <a:endParaRPr lang="cs-CZ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93" y="2492896"/>
            <a:ext cx="6103962" cy="371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7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Kvalita </a:t>
            </a:r>
            <a:r>
              <a:rPr lang="sk-SK" dirty="0" err="1" smtClean="0"/>
              <a:t>vs</a:t>
            </a:r>
            <a:r>
              <a:rPr lang="sk-SK" dirty="0" smtClean="0"/>
              <a:t>. kompresia</a:t>
            </a:r>
            <a:endParaRPr lang="cs-CZ" dirty="0"/>
          </a:p>
        </p:txBody>
      </p:sp>
      <p:pic>
        <p:nvPicPr>
          <p:cNvPr id="4" name="Zástupný symbol pro obsah 3" descr="jpeg1_c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2384425"/>
            <a:ext cx="4286250" cy="3076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73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Vstup:</a:t>
            </a:r>
          </a:p>
          <a:p>
            <a:pPr lvl="1"/>
            <a:r>
              <a:rPr lang="sk-SK" dirty="0" smtClean="0"/>
              <a:t>A: Nosič + správa (obrázok + text)</a:t>
            </a:r>
          </a:p>
          <a:p>
            <a:pPr lvl="1"/>
            <a:r>
              <a:rPr lang="sk-SK" dirty="0" smtClean="0"/>
              <a:t>B: Nosič + extrakčný kľúč</a:t>
            </a:r>
            <a:endParaRPr lang="sk-SK" dirty="0"/>
          </a:p>
          <a:p>
            <a:r>
              <a:rPr lang="sk-SK" dirty="0" smtClean="0"/>
              <a:t>Výstup:</a:t>
            </a:r>
          </a:p>
          <a:p>
            <a:pPr lvl="1"/>
            <a:r>
              <a:rPr lang="sk-SK" dirty="0" smtClean="0"/>
              <a:t>A: </a:t>
            </a:r>
            <a:r>
              <a:rPr lang="sk-SK" dirty="0"/>
              <a:t>Nosič + extrakčný kľúč</a:t>
            </a:r>
            <a:endParaRPr lang="cs-CZ" dirty="0"/>
          </a:p>
          <a:p>
            <a:pPr lvl="1"/>
            <a:r>
              <a:rPr lang="sk-SK" dirty="0" smtClean="0"/>
              <a:t>B: </a:t>
            </a:r>
            <a:r>
              <a:rPr lang="sk-SK" dirty="0"/>
              <a:t>Nosič + správa (obrázok + text</a:t>
            </a:r>
            <a:r>
              <a:rPr lang="sk-SK" dirty="0" smtClean="0"/>
              <a:t>)</a:t>
            </a:r>
            <a:endParaRPr lang="sk-SK" dirty="0"/>
          </a:p>
          <a:p>
            <a:r>
              <a:rPr lang="sk-SK" dirty="0" smtClean="0"/>
              <a:t>Funkcie:</a:t>
            </a:r>
          </a:p>
          <a:p>
            <a:pPr lvl="1"/>
            <a:r>
              <a:rPr lang="sk-SK" dirty="0" smtClean="0"/>
              <a:t>Načítanie viacerých formátov (jpg, bmp, </a:t>
            </a:r>
            <a:r>
              <a:rPr lang="sk-SK" dirty="0" err="1" smtClean="0"/>
              <a:t>gif</a:t>
            </a:r>
            <a:r>
              <a:rPr lang="sk-SK" dirty="0" smtClean="0"/>
              <a:t>, </a:t>
            </a:r>
            <a:r>
              <a:rPr lang="sk-SK" dirty="0" err="1" smtClean="0"/>
              <a:t>png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Kompresia do jpg pomocou DCT</a:t>
            </a:r>
          </a:p>
          <a:p>
            <a:pPr lvl="1"/>
            <a:r>
              <a:rPr lang="sk-SK" dirty="0" smtClean="0"/>
              <a:t>Zápis do obrazu (LSB)</a:t>
            </a:r>
          </a:p>
          <a:p>
            <a:pPr lvl="1"/>
            <a:r>
              <a:rPr lang="sk-SK" dirty="0" smtClean="0"/>
              <a:t>Čítanie z obrazu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Program projektu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5807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screen</a:t>
            </a:r>
            <a:endParaRPr lang="cs-CZ" dirty="0"/>
          </a:p>
        </p:txBody>
      </p:sp>
      <p:pic>
        <p:nvPicPr>
          <p:cNvPr id="4" name="Zástupný symbol pro obsah 3" descr="C:\Users\Tomas\Desktop\scree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690" y="1719263"/>
            <a:ext cx="6150019" cy="440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842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pPr marL="45720" indent="0" algn="ctr">
              <a:buNone/>
            </a:pPr>
            <a:r>
              <a:rPr lang="sk-SK" dirty="0" smtClean="0"/>
              <a:t>Ďakujem za pozornosť!</a:t>
            </a:r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cs-CZ" dirty="0"/>
          </a:p>
        </p:txBody>
      </p:sp>
      <p:pic>
        <p:nvPicPr>
          <p:cNvPr id="5" name="Picture 2" descr="C:\Users\Tomas\Desktop\thumbs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513" y="1772816"/>
            <a:ext cx="2183904" cy="218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65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řížka">
  <a:themeElements>
    <a:clrScheme name="Mřížk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Mřížk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Mřížk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54</TotalTime>
  <Words>188</Words>
  <Application>Microsoft Office PowerPoint</Application>
  <PresentationFormat>Předvádění na obrazovce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Mřížka</vt:lpstr>
      <vt:lpstr>Projekt steganografia</vt:lpstr>
      <vt:lpstr>steganografia?</vt:lpstr>
      <vt:lpstr>DCT</vt:lpstr>
      <vt:lpstr>DCT</vt:lpstr>
      <vt:lpstr>HUffmann</vt:lpstr>
      <vt:lpstr>Kvalita vs. kompresia</vt:lpstr>
      <vt:lpstr>Program projektu</vt:lpstr>
      <vt:lpstr>screen</vt:lpstr>
      <vt:lpstr>záver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steganografia</dc:title>
  <dc:creator>Tomas</dc:creator>
  <cp:lastModifiedBy>Tomas</cp:lastModifiedBy>
  <cp:revision>6</cp:revision>
  <dcterms:created xsi:type="dcterms:W3CDTF">2012-01-05T17:48:38Z</dcterms:created>
  <dcterms:modified xsi:type="dcterms:W3CDTF">2012-01-05T18:43:05Z</dcterms:modified>
</cp:coreProperties>
</file>