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2" r:id="rId6"/>
    <p:sldId id="263" r:id="rId7"/>
    <p:sldId id="264" r:id="rId8"/>
    <p:sldId id="265" r:id="rId9"/>
    <p:sldId id="260" r:id="rId10"/>
    <p:sldId id="261" r:id="rId11"/>
    <p:sldId id="25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88B4A-D602-4EA0-9539-7DB8B0FF32F5}" v="98" dt="2022-03-10T12:45:14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45" d="100"/>
          <a:sy n="4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6BEB-3227-4A69-9268-9C37FC300260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5B8A3-8FE2-4D41-A74E-65BCD8A372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03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F6B96-3CD6-4DC8-97D0-C2E4D9603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686B04-2389-4DAA-BE95-1264067E5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1D66C3-28D6-4605-B5E5-9AA0A578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F6EDFA-D336-4118-BEE6-DA9F0061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1299C5-2687-4F65-BEEE-57ECE54B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39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461CA-3131-4D11-A6C5-F0D8D940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D19D49A-E396-4C60-8530-B75BCD0F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AF1569-26F1-4E09-B7F6-B53A97BD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84870D-9093-4B1C-95B2-0DC64C7C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717D0C-178E-48C2-BDC5-4C0BB8DE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08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5C7042-2E53-4EA7-8AE4-8C3F4F77D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CFB407-61BA-42AD-901D-B59B5C90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C1877A-E022-4D58-AE9D-E6E3D125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6AE43C-3788-4C97-B51C-D9E343F1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E37564-D97E-4DBD-A065-EE5511E8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836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ECBD3-8F8F-4F24-89D5-C9921D5A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1D429-39A2-43CD-A2BB-E842D8E5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35D53C-4682-411C-8E6F-704AE126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3DE818-7F5B-4B4E-B7FB-21A96A93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1E5499-87AD-4774-9EA1-B3996253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90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582BD-6E29-48BF-A49A-05587885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4BC01D-D09F-420E-A9E6-229F1CC4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862EE4-EC8C-406E-97CE-9D52DF4D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99798D-9A0A-485B-A0D9-DDC4BC1A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7CFDE1-024A-4E38-A9F9-4654B49C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99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D18A8-E026-4D38-823D-3404EE6D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BF1EA4-1B37-41A0-9A4D-39C1D8CD5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FFC604-582A-4FE9-AF24-D4062114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7B7CFA-5678-4D23-BEA0-81E7E7D1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50382C-5089-474A-A99F-DA05C050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7E0A82-52CA-4498-A2C1-A0F63818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7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C36CD-3FCD-46D8-AECF-F8555D42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8122E5F-22FF-4EA3-BC76-E49E507E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25C5C9-B0C7-49B0-B920-59C5BEBD7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0ACFE09-964A-47B6-A42D-92F926C0E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BEA5A22-B2FF-4D5C-9231-A0E947B2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A7FD8D7-9098-488A-A2CD-C2005A6F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10F6D93-8E0E-42C7-BEC5-57C194CC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CFCECD9-C381-4D75-9560-829ABB8E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5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B17B6-353B-4F39-A54B-08B3A379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31A903E-63E3-48C2-9E75-37D581AF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A5900FA-7DC8-48B5-B775-CD02C630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466B7C-24CE-4301-A4DA-C38C3510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7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FBEB596-5F0E-43BD-B314-C946421E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F3D3AAF-62CD-45B6-8463-D6ACD19F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9BF1CC-1386-4327-887D-497A3328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464E1-93A6-481D-BF73-A9DCB81C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6959FC-B507-4ED1-853F-E59D4388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C3E58D-44A8-4C0D-BF39-E94D3880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FAB48D-74DA-488A-9633-7F27CD68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AB30F6-EB0E-4786-8931-34723D52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D22E91A-E091-421C-9525-A76440C7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88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1B9E1-82C1-4538-BAC5-A25CF803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3555CD3-573E-4202-B2E3-A78855F75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3C1E670-DBE4-47FF-949F-820FB262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55256B-8FBD-4FF3-94C7-D19B9F2E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71933D-18A3-4264-9107-03ABF8E5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2D76503-9A08-4664-A6D0-F823A26C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7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8DD90D3-BA3C-45C4-BDF7-29181720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E218-29EA-444B-8DD1-6088DED6F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EB2962-ED6A-44B4-B604-F35FFCC32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BF44-FDCE-4D7C-B42A-FCAFF60A15DE}" type="datetimeFigureOut">
              <a:rPr lang="pt-PT" smtClean="0"/>
              <a:t>15/03/2022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F6D9CC-9DEC-41D0-B3D9-F0BCBF826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A4C0E1-47CE-43F0-9012-A7C02278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3A90-EC5A-46A8-87E2-55F2C9DFDB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27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image" Target="../media/image7.emf"/><Relationship Id="rId10" Type="http://schemas.openxmlformats.org/officeDocument/2006/relationships/image" Target="../media/image8.png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10" Type="http://schemas.microsoft.com/office/2007/relationships/hdphoto" Target="../media/hdphoto1.wdp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2.xlsx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3.xlsx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BDA76CC-7476-43F8-8E07-3DF5801CD96E}"/>
              </a:ext>
            </a:extLst>
          </p:cNvPr>
          <p:cNvSpPr/>
          <p:nvPr/>
        </p:nvSpPr>
        <p:spPr>
          <a:xfrm>
            <a:off x="0" y="-149290"/>
            <a:ext cx="12192000" cy="108235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2EDE38-F519-4A22-AC68-3CB86C8CFB2C}"/>
              </a:ext>
            </a:extLst>
          </p:cNvPr>
          <p:cNvSpPr txBox="1"/>
          <p:nvPr/>
        </p:nvSpPr>
        <p:spPr>
          <a:xfrm>
            <a:off x="1035697" y="162025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Universidade Lusíada de Lisboa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97F0E2-FC24-40FC-98A6-0E25356D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0"/>
            <a:ext cx="872510" cy="87251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93EDB28-32B1-482B-95EA-DB6090C4F0A7}"/>
              </a:ext>
            </a:extLst>
          </p:cNvPr>
          <p:cNvSpPr/>
          <p:nvPr/>
        </p:nvSpPr>
        <p:spPr>
          <a:xfrm>
            <a:off x="314441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secretaria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6F64F0-62EA-4064-8BEB-CA7C85552921}"/>
              </a:ext>
            </a:extLst>
          </p:cNvPr>
          <p:cNvSpPr/>
          <p:nvPr/>
        </p:nvSpPr>
        <p:spPr>
          <a:xfrm>
            <a:off x="453467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tesouraria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6A2597-19E4-4E7D-93F3-6D10A3E586CA}"/>
              </a:ext>
            </a:extLst>
          </p:cNvPr>
          <p:cNvSpPr/>
          <p:nvPr/>
        </p:nvSpPr>
        <p:spPr>
          <a:xfrm>
            <a:off x="592493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Moodle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769C731-68CF-4899-B708-614A5DD19243}"/>
              </a:ext>
            </a:extLst>
          </p:cNvPr>
          <p:cNvSpPr/>
          <p:nvPr/>
        </p:nvSpPr>
        <p:spPr>
          <a:xfrm>
            <a:off x="731519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CAAM</a:t>
            </a:r>
          </a:p>
        </p:txBody>
      </p:sp>
      <p:graphicFrame>
        <p:nvGraphicFramePr>
          <p:cNvPr id="23" name="Objeto 22">
            <a:extLst>
              <a:ext uri="{FF2B5EF4-FFF2-40B4-BE49-F238E27FC236}">
                <a16:creationId xmlns:a16="http://schemas.microsoft.com/office/drawing/2014/main" id="{86935F30-F82B-477C-8D92-DBD9F9AE9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448521"/>
              </p:ext>
            </p:extLst>
          </p:nvPr>
        </p:nvGraphicFramePr>
        <p:xfrm>
          <a:off x="7622730" y="1187579"/>
          <a:ext cx="4364374" cy="191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4274714" imgH="1653595" progId="Excel.Sheet.12">
                  <p:embed/>
                </p:oleObj>
              </mc:Choice>
              <mc:Fallback>
                <p:oleObj name="Worksheet" r:id="rId4" imgW="4274714" imgH="1653595" progId="Excel.Sheet.12">
                  <p:embed/>
                  <p:pic>
                    <p:nvPicPr>
                      <p:cNvPr id="23" name="Objeto 22">
                        <a:extLst>
                          <a:ext uri="{FF2B5EF4-FFF2-40B4-BE49-F238E27FC236}">
                            <a16:creationId xmlns:a16="http://schemas.microsoft.com/office/drawing/2014/main" id="{86935F30-F82B-477C-8D92-DBD9F9AE9C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2730" y="1187579"/>
                        <a:ext cx="4364374" cy="1912035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96A06CE-8285-453F-8324-A91600B9284A}"/>
              </a:ext>
            </a:extLst>
          </p:cNvPr>
          <p:cNvSpPr/>
          <p:nvPr/>
        </p:nvSpPr>
        <p:spPr>
          <a:xfrm>
            <a:off x="7622730" y="3298149"/>
            <a:ext cx="4364374" cy="31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Inserir </a:t>
            </a:r>
          </a:p>
          <a:p>
            <a:pPr algn="ctr"/>
            <a:r>
              <a:rPr lang="pt-PT" dirty="0" err="1"/>
              <a:t>Calendario</a:t>
            </a:r>
            <a:r>
              <a:rPr lang="pt-PT" dirty="0"/>
              <a:t> </a:t>
            </a:r>
          </a:p>
          <a:p>
            <a:pPr algn="ctr"/>
            <a:r>
              <a:rPr lang="pt-PT" dirty="0"/>
              <a:t>(Google, Outlook, ou outro que fique bem).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ACB8C4-3DA2-42E8-B6C8-5C1861FD9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1189117"/>
            <a:ext cx="7254649" cy="2442029"/>
          </a:xfrm>
          <a:prstGeom prst="rect">
            <a:avLst/>
          </a:prstGeom>
        </p:spPr>
      </p:pic>
      <p:pic>
        <p:nvPicPr>
          <p:cNvPr id="11" name="Imagem 10" descr="Uma imagem com pessoa&#10;&#10;Descrição gerada automaticamente">
            <a:extLst>
              <a:ext uri="{FF2B5EF4-FFF2-40B4-BE49-F238E27FC236}">
                <a16:creationId xmlns:a16="http://schemas.microsoft.com/office/drawing/2014/main" id="{FCCCD7D7-E3BF-4328-9C3C-0E10CC46C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6" y="1202351"/>
            <a:ext cx="7254649" cy="2423775"/>
          </a:xfrm>
          <a:prstGeom prst="rect">
            <a:avLst/>
          </a:prstGeom>
        </p:spPr>
      </p:pic>
      <p:pic>
        <p:nvPicPr>
          <p:cNvPr id="17" name="Imagem 16" descr="Uma imagem com árvore, exterior, terra, planta&#10;&#10;Descrição gerada automaticamente">
            <a:extLst>
              <a:ext uri="{FF2B5EF4-FFF2-40B4-BE49-F238E27FC236}">
                <a16:creationId xmlns:a16="http://schemas.microsoft.com/office/drawing/2014/main" id="{E70A501F-2ECC-4BE7-B66E-EC198DA4E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6" y="1191240"/>
            <a:ext cx="7254649" cy="2442029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2E11B7E-4E44-4833-9962-7989A31014C1}"/>
              </a:ext>
            </a:extLst>
          </p:cNvPr>
          <p:cNvSpPr/>
          <p:nvPr/>
        </p:nvSpPr>
        <p:spPr>
          <a:xfrm>
            <a:off x="0" y="6473257"/>
            <a:ext cx="12192000" cy="3847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C5E9758-9615-43C5-9094-E2D800CC0D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6531287"/>
            <a:ext cx="3939881" cy="26672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B4AF8938-C0E5-4CA4-94EA-0D6B4B4584DB}"/>
              </a:ext>
            </a:extLst>
          </p:cNvPr>
          <p:cNvSpPr/>
          <p:nvPr/>
        </p:nvSpPr>
        <p:spPr>
          <a:xfrm>
            <a:off x="9974420" y="24175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 in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E72EC0-1F51-49AD-AB3C-1DB22775196D}"/>
              </a:ext>
            </a:extLst>
          </p:cNvPr>
          <p:cNvSpPr txBox="1"/>
          <p:nvPr/>
        </p:nvSpPr>
        <p:spPr>
          <a:xfrm>
            <a:off x="163186" y="3895416"/>
            <a:ext cx="4068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Notas;</a:t>
            </a:r>
          </a:p>
          <a:p>
            <a:r>
              <a:rPr lang="pt-PT" dirty="0"/>
              <a:t>Eventos</a:t>
            </a:r>
          </a:p>
          <a:p>
            <a:r>
              <a:rPr lang="pt-PT" dirty="0"/>
              <a:t>Avisos</a:t>
            </a:r>
          </a:p>
          <a:p>
            <a:r>
              <a:rPr lang="pt-PT" dirty="0" err="1"/>
              <a:t>comunicacoes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2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BDA76CC-7476-43F8-8E07-3DF5801CD96E}"/>
              </a:ext>
            </a:extLst>
          </p:cNvPr>
          <p:cNvSpPr/>
          <p:nvPr/>
        </p:nvSpPr>
        <p:spPr>
          <a:xfrm>
            <a:off x="0" y="-149290"/>
            <a:ext cx="12192000" cy="108235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2EDE38-F519-4A22-AC68-3CB86C8CFB2C}"/>
              </a:ext>
            </a:extLst>
          </p:cNvPr>
          <p:cNvSpPr txBox="1"/>
          <p:nvPr/>
        </p:nvSpPr>
        <p:spPr>
          <a:xfrm>
            <a:off x="1035697" y="162025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Universidade Lusíada de Lisboa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97F0E2-FC24-40FC-98A6-0E25356D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0"/>
            <a:ext cx="872510" cy="87251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93EDB28-32B1-482B-95EA-DB6090C4F0A7}"/>
              </a:ext>
            </a:extLst>
          </p:cNvPr>
          <p:cNvSpPr/>
          <p:nvPr/>
        </p:nvSpPr>
        <p:spPr>
          <a:xfrm>
            <a:off x="314441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secretaria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6F64F0-62EA-4064-8BEB-CA7C85552921}"/>
              </a:ext>
            </a:extLst>
          </p:cNvPr>
          <p:cNvSpPr/>
          <p:nvPr/>
        </p:nvSpPr>
        <p:spPr>
          <a:xfrm>
            <a:off x="453467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tesouraria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6A2597-19E4-4E7D-93F3-6D10A3E586CA}"/>
              </a:ext>
            </a:extLst>
          </p:cNvPr>
          <p:cNvSpPr/>
          <p:nvPr/>
        </p:nvSpPr>
        <p:spPr>
          <a:xfrm>
            <a:off x="592493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Moodle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769C731-68CF-4899-B708-614A5DD19243}"/>
              </a:ext>
            </a:extLst>
          </p:cNvPr>
          <p:cNvSpPr/>
          <p:nvPr/>
        </p:nvSpPr>
        <p:spPr>
          <a:xfrm>
            <a:off x="731519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CAAM</a:t>
            </a:r>
          </a:p>
        </p:txBody>
      </p:sp>
      <p:graphicFrame>
        <p:nvGraphicFramePr>
          <p:cNvPr id="23" name="Objeto 22">
            <a:extLst>
              <a:ext uri="{FF2B5EF4-FFF2-40B4-BE49-F238E27FC236}">
                <a16:creationId xmlns:a16="http://schemas.microsoft.com/office/drawing/2014/main" id="{86935F30-F82B-477C-8D92-DBD9F9AE9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80315"/>
              </p:ext>
            </p:extLst>
          </p:nvPr>
        </p:nvGraphicFramePr>
        <p:xfrm>
          <a:off x="7623174" y="1187450"/>
          <a:ext cx="4363929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3025175" imgH="1653595" progId="Excel.Sheet.12">
                  <p:embed/>
                </p:oleObj>
              </mc:Choice>
              <mc:Fallback>
                <p:oleObj name="Worksheet" r:id="rId4" imgW="3025175" imgH="1653595" progId="Excel.Sheet.12">
                  <p:embed/>
                  <p:pic>
                    <p:nvPicPr>
                      <p:cNvPr id="23" name="Objeto 22">
                        <a:extLst>
                          <a:ext uri="{FF2B5EF4-FFF2-40B4-BE49-F238E27FC236}">
                            <a16:creationId xmlns:a16="http://schemas.microsoft.com/office/drawing/2014/main" id="{86935F30-F82B-477C-8D92-DBD9F9AE9C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3174" y="1187450"/>
                        <a:ext cx="4363929" cy="1912938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96A06CE-8285-453F-8324-A91600B9284A}"/>
              </a:ext>
            </a:extLst>
          </p:cNvPr>
          <p:cNvSpPr/>
          <p:nvPr/>
        </p:nvSpPr>
        <p:spPr>
          <a:xfrm>
            <a:off x="7622730" y="3298149"/>
            <a:ext cx="4364374" cy="31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Inserir </a:t>
            </a:r>
          </a:p>
          <a:p>
            <a:pPr algn="ctr"/>
            <a:r>
              <a:rPr lang="pt-PT" dirty="0" err="1"/>
              <a:t>Calendario</a:t>
            </a:r>
            <a:r>
              <a:rPr lang="pt-PT" dirty="0"/>
              <a:t> </a:t>
            </a:r>
          </a:p>
          <a:p>
            <a:pPr algn="ctr"/>
            <a:r>
              <a:rPr lang="pt-PT" dirty="0"/>
              <a:t>(Google, Outlook, ou outro que fique bem).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ACB8C4-3DA2-42E8-B6C8-5C1861FD9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1187579"/>
            <a:ext cx="7254649" cy="2442029"/>
          </a:xfrm>
          <a:prstGeom prst="rect">
            <a:avLst/>
          </a:prstGeom>
        </p:spPr>
      </p:pic>
      <p:pic>
        <p:nvPicPr>
          <p:cNvPr id="11" name="Imagem 10" descr="Uma imagem com pessoa&#10;&#10;Descrição gerada automaticamente">
            <a:extLst>
              <a:ext uri="{FF2B5EF4-FFF2-40B4-BE49-F238E27FC236}">
                <a16:creationId xmlns:a16="http://schemas.microsoft.com/office/drawing/2014/main" id="{FCCCD7D7-E3BF-4328-9C3C-0E10CC46C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6" y="1207780"/>
            <a:ext cx="7254649" cy="2423775"/>
          </a:xfrm>
          <a:prstGeom prst="rect">
            <a:avLst/>
          </a:prstGeom>
        </p:spPr>
      </p:pic>
      <p:pic>
        <p:nvPicPr>
          <p:cNvPr id="17" name="Imagem 16" descr="Uma imagem com árvore, exterior, terra, planta&#10;&#10;Descrição gerada automaticamente">
            <a:extLst>
              <a:ext uri="{FF2B5EF4-FFF2-40B4-BE49-F238E27FC236}">
                <a16:creationId xmlns:a16="http://schemas.microsoft.com/office/drawing/2014/main" id="{E70A501F-2ECC-4BE7-B66E-EC198DA4E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" y="1194722"/>
            <a:ext cx="7254649" cy="2442029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2E11B7E-4E44-4833-9962-7989A31014C1}"/>
              </a:ext>
            </a:extLst>
          </p:cNvPr>
          <p:cNvSpPr/>
          <p:nvPr/>
        </p:nvSpPr>
        <p:spPr>
          <a:xfrm>
            <a:off x="0" y="6473257"/>
            <a:ext cx="12192000" cy="3847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C5E9758-9615-43C5-9094-E2D800CC0D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6531287"/>
            <a:ext cx="3939881" cy="26672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B4AF8938-C0E5-4CA4-94EA-0D6B4B4584DB}"/>
              </a:ext>
            </a:extLst>
          </p:cNvPr>
          <p:cNvSpPr/>
          <p:nvPr/>
        </p:nvSpPr>
        <p:spPr>
          <a:xfrm>
            <a:off x="9974420" y="24175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 in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B2073E-765F-4EA2-900C-9BB16D387D13}"/>
              </a:ext>
            </a:extLst>
          </p:cNvPr>
          <p:cNvSpPr/>
          <p:nvPr/>
        </p:nvSpPr>
        <p:spPr>
          <a:xfrm>
            <a:off x="3144416" y="751559"/>
            <a:ext cx="1184988" cy="2546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</a:t>
            </a:r>
          </a:p>
          <a:p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Inquérito</a:t>
            </a:r>
          </a:p>
          <a:p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Horários</a:t>
            </a:r>
          </a:p>
          <a:p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Sumario</a:t>
            </a:r>
          </a:p>
          <a:p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Notas</a:t>
            </a:r>
          </a:p>
          <a:p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Exames</a:t>
            </a:r>
          </a:p>
          <a:p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Inscrições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E48ADF-0064-4B00-8EAD-E6933E0AF85B}"/>
              </a:ext>
            </a:extLst>
          </p:cNvPr>
          <p:cNvSpPr txBox="1"/>
          <p:nvPr/>
        </p:nvSpPr>
        <p:spPr>
          <a:xfrm>
            <a:off x="189467" y="4181999"/>
            <a:ext cx="4068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Notas;</a:t>
            </a:r>
          </a:p>
          <a:p>
            <a:r>
              <a:rPr lang="pt-PT" dirty="0"/>
              <a:t>Eventos</a:t>
            </a:r>
          </a:p>
          <a:p>
            <a:r>
              <a:rPr lang="pt-PT" dirty="0"/>
              <a:t>Avisos</a:t>
            </a:r>
          </a:p>
          <a:p>
            <a:r>
              <a:rPr lang="pt-PT" dirty="0" err="1"/>
              <a:t>comunicacoes</a:t>
            </a:r>
            <a:endParaRPr lang="pt-PT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05E8DBF-9E79-4B80-8843-3274DFB7C1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10" y="352135"/>
            <a:ext cx="472123" cy="4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BDA76CC-7476-43F8-8E07-3DF5801CD96E}"/>
              </a:ext>
            </a:extLst>
          </p:cNvPr>
          <p:cNvSpPr/>
          <p:nvPr/>
        </p:nvSpPr>
        <p:spPr>
          <a:xfrm>
            <a:off x="0" y="-149290"/>
            <a:ext cx="12192000" cy="108235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2EDE38-F519-4A22-AC68-3CB86C8CFB2C}"/>
              </a:ext>
            </a:extLst>
          </p:cNvPr>
          <p:cNvSpPr txBox="1"/>
          <p:nvPr/>
        </p:nvSpPr>
        <p:spPr>
          <a:xfrm>
            <a:off x="1035697" y="162025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Universidade Lusíada de Lisboa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97F0E2-FC24-40FC-98A6-0E25356D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0"/>
            <a:ext cx="872510" cy="87251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93EDB28-32B1-482B-95EA-DB6090C4F0A7}"/>
              </a:ext>
            </a:extLst>
          </p:cNvPr>
          <p:cNvSpPr/>
          <p:nvPr/>
        </p:nvSpPr>
        <p:spPr>
          <a:xfrm>
            <a:off x="314441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secretaria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6F64F0-62EA-4064-8BEB-CA7C85552921}"/>
              </a:ext>
            </a:extLst>
          </p:cNvPr>
          <p:cNvSpPr/>
          <p:nvPr/>
        </p:nvSpPr>
        <p:spPr>
          <a:xfrm>
            <a:off x="453467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tesouraria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6A2597-19E4-4E7D-93F3-6D10A3E586CA}"/>
              </a:ext>
            </a:extLst>
          </p:cNvPr>
          <p:cNvSpPr/>
          <p:nvPr/>
        </p:nvSpPr>
        <p:spPr>
          <a:xfrm>
            <a:off x="592493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Moodle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769C731-68CF-4899-B708-614A5DD19243}"/>
              </a:ext>
            </a:extLst>
          </p:cNvPr>
          <p:cNvSpPr/>
          <p:nvPr/>
        </p:nvSpPr>
        <p:spPr>
          <a:xfrm>
            <a:off x="731519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CAAM</a:t>
            </a:r>
          </a:p>
        </p:txBody>
      </p:sp>
      <p:graphicFrame>
        <p:nvGraphicFramePr>
          <p:cNvPr id="23" name="Objeto 22">
            <a:extLst>
              <a:ext uri="{FF2B5EF4-FFF2-40B4-BE49-F238E27FC236}">
                <a16:creationId xmlns:a16="http://schemas.microsoft.com/office/drawing/2014/main" id="{86935F30-F82B-477C-8D92-DBD9F9AE9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2730" y="1187579"/>
          <a:ext cx="4364374" cy="191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4274714" imgH="1653595" progId="Excel.Sheet.12">
                  <p:embed/>
                </p:oleObj>
              </mc:Choice>
              <mc:Fallback>
                <p:oleObj name="Worksheet" r:id="rId4" imgW="4274714" imgH="1653595" progId="Excel.Sheet.12">
                  <p:embed/>
                  <p:pic>
                    <p:nvPicPr>
                      <p:cNvPr id="23" name="Objeto 22">
                        <a:extLst>
                          <a:ext uri="{FF2B5EF4-FFF2-40B4-BE49-F238E27FC236}">
                            <a16:creationId xmlns:a16="http://schemas.microsoft.com/office/drawing/2014/main" id="{86935F30-F82B-477C-8D92-DBD9F9AE9C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2730" y="1187579"/>
                        <a:ext cx="4364374" cy="1912035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96A06CE-8285-453F-8324-A91600B9284A}"/>
              </a:ext>
            </a:extLst>
          </p:cNvPr>
          <p:cNvSpPr/>
          <p:nvPr/>
        </p:nvSpPr>
        <p:spPr>
          <a:xfrm>
            <a:off x="7622730" y="3298149"/>
            <a:ext cx="4364374" cy="31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Inserir </a:t>
            </a:r>
          </a:p>
          <a:p>
            <a:pPr algn="ctr"/>
            <a:r>
              <a:rPr lang="pt-PT" dirty="0" err="1"/>
              <a:t>Calendario</a:t>
            </a:r>
            <a:r>
              <a:rPr lang="pt-PT" dirty="0"/>
              <a:t> </a:t>
            </a:r>
          </a:p>
          <a:p>
            <a:pPr algn="ctr"/>
            <a:r>
              <a:rPr lang="pt-PT" dirty="0"/>
              <a:t>(Google, Outlook, ou outro que fique bem).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ACB8C4-3DA2-42E8-B6C8-5C1861FD9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1187579"/>
            <a:ext cx="7254649" cy="2442029"/>
          </a:xfrm>
          <a:prstGeom prst="rect">
            <a:avLst/>
          </a:prstGeom>
        </p:spPr>
      </p:pic>
      <p:pic>
        <p:nvPicPr>
          <p:cNvPr id="11" name="Imagem 10" descr="Uma imagem com pessoa&#10;&#10;Descrição gerada automaticamente">
            <a:extLst>
              <a:ext uri="{FF2B5EF4-FFF2-40B4-BE49-F238E27FC236}">
                <a16:creationId xmlns:a16="http://schemas.microsoft.com/office/drawing/2014/main" id="{FCCCD7D7-E3BF-4328-9C3C-0E10CC46C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1201428"/>
            <a:ext cx="7254649" cy="242377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2E11B7E-4E44-4833-9962-7989A31014C1}"/>
              </a:ext>
            </a:extLst>
          </p:cNvPr>
          <p:cNvSpPr/>
          <p:nvPr/>
        </p:nvSpPr>
        <p:spPr>
          <a:xfrm>
            <a:off x="0" y="6473257"/>
            <a:ext cx="12192000" cy="3847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C5E9758-9615-43C5-9094-E2D800CC0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6531287"/>
            <a:ext cx="3939881" cy="26672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B4AF8938-C0E5-4CA4-94EA-0D6B4B4584DB}"/>
              </a:ext>
            </a:extLst>
          </p:cNvPr>
          <p:cNvSpPr/>
          <p:nvPr/>
        </p:nvSpPr>
        <p:spPr>
          <a:xfrm>
            <a:off x="9974420" y="24175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 in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3A6990-E688-40EE-A86F-E9E38D7B7BDE}"/>
              </a:ext>
            </a:extLst>
          </p:cNvPr>
          <p:cNvSpPr txBox="1"/>
          <p:nvPr/>
        </p:nvSpPr>
        <p:spPr>
          <a:xfrm>
            <a:off x="641240" y="3953108"/>
            <a:ext cx="4068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Notas;</a:t>
            </a:r>
          </a:p>
          <a:p>
            <a:r>
              <a:rPr lang="pt-PT" dirty="0"/>
              <a:t>Eventos</a:t>
            </a:r>
          </a:p>
          <a:p>
            <a:r>
              <a:rPr lang="pt-PT" dirty="0"/>
              <a:t>Avisos</a:t>
            </a:r>
          </a:p>
          <a:p>
            <a:r>
              <a:rPr lang="pt-PT" dirty="0" err="1"/>
              <a:t>comunicacoes</a:t>
            </a:r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3834D9-ADB7-4A58-81C9-7B8478B052B4}"/>
              </a:ext>
            </a:extLst>
          </p:cNvPr>
          <p:cNvSpPr/>
          <p:nvPr/>
        </p:nvSpPr>
        <p:spPr>
          <a:xfrm>
            <a:off x="4534297" y="741387"/>
            <a:ext cx="1184988" cy="1270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Pagamentem</a:t>
            </a:r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falta</a:t>
            </a:r>
          </a:p>
          <a:p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Movimentos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629C2C1-0ADE-40DF-B063-33665400F6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03" y="309431"/>
            <a:ext cx="472123" cy="4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BDA76CC-7476-43F8-8E07-3DF5801CD96E}"/>
              </a:ext>
            </a:extLst>
          </p:cNvPr>
          <p:cNvSpPr/>
          <p:nvPr/>
        </p:nvSpPr>
        <p:spPr>
          <a:xfrm>
            <a:off x="0" y="-149290"/>
            <a:ext cx="12192000" cy="108235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2EDE38-F519-4A22-AC68-3CB86C8CFB2C}"/>
              </a:ext>
            </a:extLst>
          </p:cNvPr>
          <p:cNvSpPr txBox="1"/>
          <p:nvPr/>
        </p:nvSpPr>
        <p:spPr>
          <a:xfrm>
            <a:off x="1035697" y="162025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Universidade Lusíada de Lisboa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97F0E2-FC24-40FC-98A6-0E25356D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0"/>
            <a:ext cx="872510" cy="87251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93EDB28-32B1-482B-95EA-DB6090C4F0A7}"/>
              </a:ext>
            </a:extLst>
          </p:cNvPr>
          <p:cNvSpPr/>
          <p:nvPr/>
        </p:nvSpPr>
        <p:spPr>
          <a:xfrm>
            <a:off x="314441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secretaria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6F64F0-62EA-4064-8BEB-CA7C85552921}"/>
              </a:ext>
            </a:extLst>
          </p:cNvPr>
          <p:cNvSpPr/>
          <p:nvPr/>
        </p:nvSpPr>
        <p:spPr>
          <a:xfrm>
            <a:off x="453467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tesouraria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6A2597-19E4-4E7D-93F3-6D10A3E586CA}"/>
              </a:ext>
            </a:extLst>
          </p:cNvPr>
          <p:cNvSpPr/>
          <p:nvPr/>
        </p:nvSpPr>
        <p:spPr>
          <a:xfrm>
            <a:off x="592493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Moodle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769C731-68CF-4899-B708-614A5DD19243}"/>
              </a:ext>
            </a:extLst>
          </p:cNvPr>
          <p:cNvSpPr/>
          <p:nvPr/>
        </p:nvSpPr>
        <p:spPr>
          <a:xfrm>
            <a:off x="731519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CAAM</a:t>
            </a:r>
          </a:p>
        </p:txBody>
      </p:sp>
      <p:graphicFrame>
        <p:nvGraphicFramePr>
          <p:cNvPr id="23" name="Objeto 22">
            <a:extLst>
              <a:ext uri="{FF2B5EF4-FFF2-40B4-BE49-F238E27FC236}">
                <a16:creationId xmlns:a16="http://schemas.microsoft.com/office/drawing/2014/main" id="{86935F30-F82B-477C-8D92-DBD9F9AE9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2730" y="1187579"/>
          <a:ext cx="4364374" cy="191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4" imgW="4274714" imgH="1653595" progId="Excel.Sheet.12">
                  <p:embed/>
                </p:oleObj>
              </mc:Choice>
              <mc:Fallback>
                <p:oleObj name="Worksheet" r:id="rId4" imgW="4274714" imgH="1653595" progId="Excel.Sheet.12">
                  <p:embed/>
                  <p:pic>
                    <p:nvPicPr>
                      <p:cNvPr id="23" name="Objeto 22">
                        <a:extLst>
                          <a:ext uri="{FF2B5EF4-FFF2-40B4-BE49-F238E27FC236}">
                            <a16:creationId xmlns:a16="http://schemas.microsoft.com/office/drawing/2014/main" id="{86935F30-F82B-477C-8D92-DBD9F9AE9C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2730" y="1187579"/>
                        <a:ext cx="4364374" cy="1912035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96A06CE-8285-453F-8324-A91600B9284A}"/>
              </a:ext>
            </a:extLst>
          </p:cNvPr>
          <p:cNvSpPr/>
          <p:nvPr/>
        </p:nvSpPr>
        <p:spPr>
          <a:xfrm>
            <a:off x="7622730" y="3298149"/>
            <a:ext cx="4364374" cy="31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Inserir </a:t>
            </a:r>
          </a:p>
          <a:p>
            <a:pPr algn="ctr"/>
            <a:r>
              <a:rPr lang="pt-PT" dirty="0" err="1"/>
              <a:t>Calendario</a:t>
            </a:r>
            <a:r>
              <a:rPr lang="pt-PT" dirty="0"/>
              <a:t> </a:t>
            </a:r>
          </a:p>
          <a:p>
            <a:pPr algn="ctr"/>
            <a:r>
              <a:rPr lang="pt-PT" dirty="0"/>
              <a:t>(Google, Outlook, ou outro que fique bem).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ACB8C4-3DA2-42E8-B6C8-5C1861FD9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1183825"/>
            <a:ext cx="7254649" cy="2442029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2E11B7E-4E44-4833-9962-7989A31014C1}"/>
              </a:ext>
            </a:extLst>
          </p:cNvPr>
          <p:cNvSpPr/>
          <p:nvPr/>
        </p:nvSpPr>
        <p:spPr>
          <a:xfrm>
            <a:off x="0" y="6473257"/>
            <a:ext cx="12192000" cy="3847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C5E9758-9615-43C5-9094-E2D800CC0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6531287"/>
            <a:ext cx="3939881" cy="26672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B4AF8938-C0E5-4CA4-94EA-0D6B4B4584DB}"/>
              </a:ext>
            </a:extLst>
          </p:cNvPr>
          <p:cNvSpPr/>
          <p:nvPr/>
        </p:nvSpPr>
        <p:spPr>
          <a:xfrm>
            <a:off x="9974420" y="24175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 in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E72EC0-1F51-49AD-AB3C-1DB22775196D}"/>
              </a:ext>
            </a:extLst>
          </p:cNvPr>
          <p:cNvSpPr txBox="1"/>
          <p:nvPr/>
        </p:nvSpPr>
        <p:spPr>
          <a:xfrm>
            <a:off x="643812" y="4002833"/>
            <a:ext cx="4068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Notas;</a:t>
            </a:r>
          </a:p>
          <a:p>
            <a:r>
              <a:rPr lang="pt-PT" dirty="0"/>
              <a:t>Eventos</a:t>
            </a:r>
          </a:p>
          <a:p>
            <a:r>
              <a:rPr lang="pt-PT" dirty="0"/>
              <a:t>Avisos</a:t>
            </a:r>
          </a:p>
          <a:p>
            <a:r>
              <a:rPr lang="pt-PT" dirty="0" err="1"/>
              <a:t>comunicacoes</a:t>
            </a:r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3A96CA-BE8B-47C1-8CAE-B5B7F2049933}"/>
              </a:ext>
            </a:extLst>
          </p:cNvPr>
          <p:cNvSpPr/>
          <p:nvPr/>
        </p:nvSpPr>
        <p:spPr>
          <a:xfrm>
            <a:off x="5924936" y="762592"/>
            <a:ext cx="1184988" cy="646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>
                <a:solidFill>
                  <a:srgbClr val="00B0F0"/>
                </a:solidFill>
              </a:rPr>
              <a:t>2021/2022</a:t>
            </a:r>
          </a:p>
          <a:p>
            <a:r>
              <a:rPr lang="pt-PT" sz="1600" dirty="0">
                <a:solidFill>
                  <a:srgbClr val="00B0F0"/>
                </a:solidFill>
              </a:rPr>
              <a:t>2020/2021</a:t>
            </a:r>
            <a:endParaRPr lang="pt-PT" dirty="0">
              <a:solidFill>
                <a:srgbClr val="00B0F0"/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3DE6480-22E1-400F-ABA7-8B4CEDC72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17" y="241755"/>
            <a:ext cx="472123" cy="4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BDA76CC-7476-43F8-8E07-3DF5801CD96E}"/>
              </a:ext>
            </a:extLst>
          </p:cNvPr>
          <p:cNvSpPr/>
          <p:nvPr/>
        </p:nvSpPr>
        <p:spPr>
          <a:xfrm>
            <a:off x="0" y="-149290"/>
            <a:ext cx="12192000" cy="108235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2EDE38-F519-4A22-AC68-3CB86C8CFB2C}"/>
              </a:ext>
            </a:extLst>
          </p:cNvPr>
          <p:cNvSpPr txBox="1"/>
          <p:nvPr/>
        </p:nvSpPr>
        <p:spPr>
          <a:xfrm>
            <a:off x="1035697" y="162025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Universidade Lusíada de Lisboa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97F0E2-FC24-40FC-98A6-0E25356D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0"/>
            <a:ext cx="872510" cy="87251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93EDB28-32B1-482B-95EA-DB6090C4F0A7}"/>
              </a:ext>
            </a:extLst>
          </p:cNvPr>
          <p:cNvSpPr/>
          <p:nvPr/>
        </p:nvSpPr>
        <p:spPr>
          <a:xfrm>
            <a:off x="314441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secretaria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6F64F0-62EA-4064-8BEB-CA7C85552921}"/>
              </a:ext>
            </a:extLst>
          </p:cNvPr>
          <p:cNvSpPr/>
          <p:nvPr/>
        </p:nvSpPr>
        <p:spPr>
          <a:xfrm>
            <a:off x="4534676" y="255199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tesouraria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6A2597-19E4-4E7D-93F3-6D10A3E586CA}"/>
              </a:ext>
            </a:extLst>
          </p:cNvPr>
          <p:cNvSpPr/>
          <p:nvPr/>
        </p:nvSpPr>
        <p:spPr>
          <a:xfrm>
            <a:off x="592493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Moodle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769C731-68CF-4899-B708-614A5DD19243}"/>
              </a:ext>
            </a:extLst>
          </p:cNvPr>
          <p:cNvSpPr/>
          <p:nvPr/>
        </p:nvSpPr>
        <p:spPr>
          <a:xfrm>
            <a:off x="7315196" y="24931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CAAM</a:t>
            </a:r>
          </a:p>
        </p:txBody>
      </p:sp>
      <p:graphicFrame>
        <p:nvGraphicFramePr>
          <p:cNvPr id="23" name="Objeto 22">
            <a:extLst>
              <a:ext uri="{FF2B5EF4-FFF2-40B4-BE49-F238E27FC236}">
                <a16:creationId xmlns:a16="http://schemas.microsoft.com/office/drawing/2014/main" id="{86935F30-F82B-477C-8D92-DBD9F9AE9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2730" y="1187579"/>
          <a:ext cx="4364374" cy="191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4" imgW="4274714" imgH="1653595" progId="Excel.Sheet.12">
                  <p:embed/>
                </p:oleObj>
              </mc:Choice>
              <mc:Fallback>
                <p:oleObj name="Worksheet" r:id="rId4" imgW="4274714" imgH="1653595" progId="Excel.Sheet.12">
                  <p:embed/>
                  <p:pic>
                    <p:nvPicPr>
                      <p:cNvPr id="23" name="Objeto 22">
                        <a:extLst>
                          <a:ext uri="{FF2B5EF4-FFF2-40B4-BE49-F238E27FC236}">
                            <a16:creationId xmlns:a16="http://schemas.microsoft.com/office/drawing/2014/main" id="{86935F30-F82B-477C-8D92-DBD9F9AE9C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2730" y="1187579"/>
                        <a:ext cx="4364374" cy="1912035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96A06CE-8285-453F-8324-A91600B9284A}"/>
              </a:ext>
            </a:extLst>
          </p:cNvPr>
          <p:cNvSpPr/>
          <p:nvPr/>
        </p:nvSpPr>
        <p:spPr>
          <a:xfrm>
            <a:off x="7622730" y="3298149"/>
            <a:ext cx="4364374" cy="31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Inserir </a:t>
            </a:r>
          </a:p>
          <a:p>
            <a:pPr algn="ctr"/>
            <a:r>
              <a:rPr lang="pt-PT" dirty="0" err="1"/>
              <a:t>Calendario</a:t>
            </a:r>
            <a:r>
              <a:rPr lang="pt-PT" dirty="0"/>
              <a:t> </a:t>
            </a:r>
          </a:p>
          <a:p>
            <a:pPr algn="ctr"/>
            <a:r>
              <a:rPr lang="pt-PT" dirty="0"/>
              <a:t>(Google, Outlook, ou outro que fique bem).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ACB8C4-3DA2-42E8-B6C8-5C1861FD9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1187579"/>
            <a:ext cx="7254649" cy="2442029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2E11B7E-4E44-4833-9962-7989A31014C1}"/>
              </a:ext>
            </a:extLst>
          </p:cNvPr>
          <p:cNvSpPr/>
          <p:nvPr/>
        </p:nvSpPr>
        <p:spPr>
          <a:xfrm>
            <a:off x="0" y="6473257"/>
            <a:ext cx="12192000" cy="3847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C5E9758-9615-43C5-9094-E2D800CC0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6531287"/>
            <a:ext cx="3939881" cy="26672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B4AF8938-C0E5-4CA4-94EA-0D6B4B4584DB}"/>
              </a:ext>
            </a:extLst>
          </p:cNvPr>
          <p:cNvSpPr/>
          <p:nvPr/>
        </p:nvSpPr>
        <p:spPr>
          <a:xfrm>
            <a:off x="9974420" y="24175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 in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E72EC0-1F51-49AD-AB3C-1DB22775196D}"/>
              </a:ext>
            </a:extLst>
          </p:cNvPr>
          <p:cNvSpPr txBox="1"/>
          <p:nvPr/>
        </p:nvSpPr>
        <p:spPr>
          <a:xfrm>
            <a:off x="643812" y="4002833"/>
            <a:ext cx="4068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Notas;</a:t>
            </a:r>
          </a:p>
          <a:p>
            <a:r>
              <a:rPr lang="pt-PT" dirty="0"/>
              <a:t>Eventos</a:t>
            </a:r>
          </a:p>
          <a:p>
            <a:r>
              <a:rPr lang="pt-PT" dirty="0"/>
              <a:t>Avisos;</a:t>
            </a:r>
          </a:p>
          <a:p>
            <a:r>
              <a:rPr lang="pt-PT" dirty="0"/>
              <a:t>Comunicações.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7CE684-B672-4EBB-A9F0-641C3752A61E}"/>
              </a:ext>
            </a:extLst>
          </p:cNvPr>
          <p:cNvSpPr/>
          <p:nvPr/>
        </p:nvSpPr>
        <p:spPr>
          <a:xfrm>
            <a:off x="7315196" y="748947"/>
            <a:ext cx="1184988" cy="462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>
                <a:solidFill>
                  <a:srgbClr val="00B0F0"/>
                </a:solidFill>
              </a:rPr>
              <a:t>2021/2022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C26998C-05AC-4962-AE3D-A796F0A39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78" y="334854"/>
            <a:ext cx="472123" cy="4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BDA76CC-7476-43F8-8E07-3DF5801CD96E}"/>
              </a:ext>
            </a:extLst>
          </p:cNvPr>
          <p:cNvSpPr/>
          <p:nvPr/>
        </p:nvSpPr>
        <p:spPr>
          <a:xfrm>
            <a:off x="0" y="-149290"/>
            <a:ext cx="12192000" cy="108235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2EDE38-F519-4A22-AC68-3CB86C8CFB2C}"/>
              </a:ext>
            </a:extLst>
          </p:cNvPr>
          <p:cNvSpPr txBox="1"/>
          <p:nvPr/>
        </p:nvSpPr>
        <p:spPr>
          <a:xfrm>
            <a:off x="1035697" y="162025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Universidade Lusíada de Lisboa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97F0E2-FC24-40FC-98A6-0E25356D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0"/>
            <a:ext cx="872510" cy="87251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36F53-BEE9-4993-B780-FD0737B30673}"/>
              </a:ext>
            </a:extLst>
          </p:cNvPr>
          <p:cNvSpPr txBox="1"/>
          <p:nvPr/>
        </p:nvSpPr>
        <p:spPr>
          <a:xfrm>
            <a:off x="10397566" y="28553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User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3EDB28-32B1-482B-95EA-DB6090C4F0A7}"/>
              </a:ext>
            </a:extLst>
          </p:cNvPr>
          <p:cNvSpPr/>
          <p:nvPr/>
        </p:nvSpPr>
        <p:spPr>
          <a:xfrm>
            <a:off x="314441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secretaria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6F64F0-62EA-4064-8BEB-CA7C85552921}"/>
              </a:ext>
            </a:extLst>
          </p:cNvPr>
          <p:cNvSpPr/>
          <p:nvPr/>
        </p:nvSpPr>
        <p:spPr>
          <a:xfrm>
            <a:off x="453467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tesouraria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6A2597-19E4-4E7D-93F3-6D10A3E586CA}"/>
              </a:ext>
            </a:extLst>
          </p:cNvPr>
          <p:cNvSpPr/>
          <p:nvPr/>
        </p:nvSpPr>
        <p:spPr>
          <a:xfrm>
            <a:off x="592493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Moodle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769C731-68CF-4899-B708-614A5DD19243}"/>
              </a:ext>
            </a:extLst>
          </p:cNvPr>
          <p:cNvSpPr/>
          <p:nvPr/>
        </p:nvSpPr>
        <p:spPr>
          <a:xfrm>
            <a:off x="731519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CAAM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2E11B7E-4E44-4833-9962-7989A31014C1}"/>
              </a:ext>
            </a:extLst>
          </p:cNvPr>
          <p:cNvSpPr/>
          <p:nvPr/>
        </p:nvSpPr>
        <p:spPr>
          <a:xfrm>
            <a:off x="0" y="6473257"/>
            <a:ext cx="12192000" cy="3847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C5E9758-9615-43C5-9094-E2D800CC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6531287"/>
            <a:ext cx="3939881" cy="266723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697A1828-246D-4211-B136-B408DE715FE0}"/>
              </a:ext>
            </a:extLst>
          </p:cNvPr>
          <p:cNvSpPr/>
          <p:nvPr/>
        </p:nvSpPr>
        <p:spPr>
          <a:xfrm>
            <a:off x="9161104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 out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6E769BF-8532-4423-811E-4F7930C3A185}"/>
              </a:ext>
            </a:extLst>
          </p:cNvPr>
          <p:cNvSpPr/>
          <p:nvPr/>
        </p:nvSpPr>
        <p:spPr>
          <a:xfrm>
            <a:off x="163187" y="1101012"/>
            <a:ext cx="4058816" cy="466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Inicio-&gt;Secretaria -&gt;</a:t>
            </a:r>
            <a:r>
              <a:rPr lang="pt-PT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Horarios</a:t>
            </a:r>
            <a:endParaRPr lang="pt-P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6556BF21-EB39-4293-A50E-CC4546912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6" y="1979054"/>
            <a:ext cx="5721405" cy="1184024"/>
          </a:xfrm>
          <a:prstGeom prst="rect">
            <a:avLst/>
          </a:prstGeom>
        </p:spPr>
      </p:pic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335F6BD4-5B35-4038-875F-5699718E7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72" y="1367882"/>
            <a:ext cx="5927741" cy="337206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ADDFD45-AB74-4C53-B0AB-27264A905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4" y="3563633"/>
            <a:ext cx="5730737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5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BDA76CC-7476-43F8-8E07-3DF5801CD96E}"/>
              </a:ext>
            </a:extLst>
          </p:cNvPr>
          <p:cNvSpPr/>
          <p:nvPr/>
        </p:nvSpPr>
        <p:spPr>
          <a:xfrm>
            <a:off x="0" y="-189041"/>
            <a:ext cx="12192000" cy="108235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2EDE38-F519-4A22-AC68-3CB86C8CFB2C}"/>
              </a:ext>
            </a:extLst>
          </p:cNvPr>
          <p:cNvSpPr txBox="1"/>
          <p:nvPr/>
        </p:nvSpPr>
        <p:spPr>
          <a:xfrm>
            <a:off x="1035697" y="162025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Universidade Lusíada de Lisboa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97F0E2-FC24-40FC-98A6-0E25356D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0"/>
            <a:ext cx="872510" cy="87251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36F53-BEE9-4993-B780-FD0737B30673}"/>
              </a:ext>
            </a:extLst>
          </p:cNvPr>
          <p:cNvSpPr txBox="1"/>
          <p:nvPr/>
        </p:nvSpPr>
        <p:spPr>
          <a:xfrm>
            <a:off x="10123715" y="30052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User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3EDB28-32B1-482B-95EA-DB6090C4F0A7}"/>
              </a:ext>
            </a:extLst>
          </p:cNvPr>
          <p:cNvSpPr/>
          <p:nvPr/>
        </p:nvSpPr>
        <p:spPr>
          <a:xfrm>
            <a:off x="314441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secretaria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6F64F0-62EA-4064-8BEB-CA7C85552921}"/>
              </a:ext>
            </a:extLst>
          </p:cNvPr>
          <p:cNvSpPr/>
          <p:nvPr/>
        </p:nvSpPr>
        <p:spPr>
          <a:xfrm>
            <a:off x="4534676" y="251927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tesouraria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6A2597-19E4-4E7D-93F3-6D10A3E586CA}"/>
              </a:ext>
            </a:extLst>
          </p:cNvPr>
          <p:cNvSpPr/>
          <p:nvPr/>
        </p:nvSpPr>
        <p:spPr>
          <a:xfrm>
            <a:off x="592493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Moodle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769C731-68CF-4899-B708-614A5DD19243}"/>
              </a:ext>
            </a:extLst>
          </p:cNvPr>
          <p:cNvSpPr/>
          <p:nvPr/>
        </p:nvSpPr>
        <p:spPr>
          <a:xfrm>
            <a:off x="7315196" y="244705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CAAM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2E11B7E-4E44-4833-9962-7989A31014C1}"/>
              </a:ext>
            </a:extLst>
          </p:cNvPr>
          <p:cNvSpPr/>
          <p:nvPr/>
        </p:nvSpPr>
        <p:spPr>
          <a:xfrm>
            <a:off x="0" y="6473257"/>
            <a:ext cx="12192000" cy="3847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C5E9758-9615-43C5-9094-E2D800CC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6531287"/>
            <a:ext cx="3939881" cy="26672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4BB3A62D-87D6-41A6-910D-50E396914FAC}"/>
              </a:ext>
            </a:extLst>
          </p:cNvPr>
          <p:cNvSpPr/>
          <p:nvPr/>
        </p:nvSpPr>
        <p:spPr>
          <a:xfrm>
            <a:off x="8938727" y="235374"/>
            <a:ext cx="1184988" cy="49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410875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93B8F-465F-4F5F-92C0-B060ACFC14C1}"/>
              </a:ext>
            </a:extLst>
          </p:cNvPr>
          <p:cNvSpPr txBox="1"/>
          <p:nvPr/>
        </p:nvSpPr>
        <p:spPr>
          <a:xfrm>
            <a:off x="418322" y="436263"/>
            <a:ext cx="11355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>
                <a:solidFill>
                  <a:srgbClr val="FF0000"/>
                </a:solidFill>
              </a:rPr>
              <a:t>NOTAS:</a:t>
            </a:r>
          </a:p>
          <a:p>
            <a:endParaRPr lang="pt-PT" b="1" u="sng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u="sng" dirty="0">
                <a:solidFill>
                  <a:schemeClr val="accent1"/>
                </a:solidFill>
              </a:rPr>
              <a:t>Moodle</a:t>
            </a:r>
            <a:r>
              <a:rPr lang="pt-PT" dirty="0">
                <a:solidFill>
                  <a:schemeClr val="accent1"/>
                </a:solidFill>
              </a:rPr>
              <a:t> e </a:t>
            </a:r>
            <a:r>
              <a:rPr lang="pt-PT" u="sng" dirty="0">
                <a:solidFill>
                  <a:schemeClr val="accent1"/>
                </a:solidFill>
              </a:rPr>
              <a:t>CAMM</a:t>
            </a:r>
            <a:r>
              <a:rPr lang="pt-PT" dirty="0">
                <a:solidFill>
                  <a:schemeClr val="accent1"/>
                </a:solidFill>
              </a:rPr>
              <a:t> é suposto serem links;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b="1" u="sng" dirty="0">
                <a:solidFill>
                  <a:schemeClr val="accent1"/>
                </a:solidFill>
              </a:rPr>
              <a:t>1</a:t>
            </a:r>
            <a:r>
              <a:rPr lang="pt-PT" dirty="0">
                <a:solidFill>
                  <a:schemeClr val="accent1"/>
                </a:solidFill>
              </a:rPr>
              <a:t> é suposto apresentar a imagem do </a:t>
            </a:r>
            <a:r>
              <a:rPr lang="pt-PT" b="1" u="sng" dirty="0" err="1">
                <a:solidFill>
                  <a:schemeClr val="accent1"/>
                </a:solidFill>
              </a:rPr>
              <a:t>User</a:t>
            </a:r>
            <a:r>
              <a:rPr lang="pt-PT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9719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D76AC1381AC47915494EACA5468EC" ma:contentTypeVersion="5" ma:contentTypeDescription="Create a new document." ma:contentTypeScope="" ma:versionID="e89e93a7b0fa468f2586dcccc9d0e917">
  <xsd:schema xmlns:xsd="http://www.w3.org/2001/XMLSchema" xmlns:xs="http://www.w3.org/2001/XMLSchema" xmlns:p="http://schemas.microsoft.com/office/2006/metadata/properties" xmlns:ns3="29e81ed1-a1be-4890-8ddd-fb803a847c58" xmlns:ns4="c1434e56-fd60-4dce-8459-3b0933dfcb14" targetNamespace="http://schemas.microsoft.com/office/2006/metadata/properties" ma:root="true" ma:fieldsID="f38029b0528a770fb08dbd2af98ad5f5" ns3:_="" ns4:_="">
    <xsd:import namespace="29e81ed1-a1be-4890-8ddd-fb803a847c58"/>
    <xsd:import namespace="c1434e56-fd60-4dce-8459-3b0933dfcb1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81ed1-a1be-4890-8ddd-fb803a847c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34e56-fd60-4dce-8459-3b0933dfcb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42B155-AF51-4C15-9EC0-F371E9753D3C}">
  <ds:schemaRefs>
    <ds:schemaRef ds:uri="c1434e56-fd60-4dce-8459-3b0933dfcb14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9e81ed1-a1be-4890-8ddd-fb803a847c5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83212F8-1C23-4B16-98C3-537B2ACBB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974C1E-A07D-4B54-B2A4-E3E7209AF3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e81ed1-a1be-4890-8ddd-fb803a847c58"/>
    <ds:schemaRef ds:uri="c1434e56-fd60-4dce-8459-3b0933dfc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web_sv_CRG</Template>
  <TotalTime>0</TotalTime>
  <Words>201</Words>
  <Application>Microsoft Office PowerPoint</Application>
  <PresentationFormat>Ecrã Panorâmico</PresentationFormat>
  <Paragraphs>96</Paragraphs>
  <Slides>8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do Office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Martim T. Chambel</dc:creator>
  <cp:lastModifiedBy>Martim T. Chambel</cp:lastModifiedBy>
  <cp:revision>1</cp:revision>
  <dcterms:created xsi:type="dcterms:W3CDTF">2022-03-15T17:38:13Z</dcterms:created>
  <dcterms:modified xsi:type="dcterms:W3CDTF">2022-03-15T17:38:46Z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0x01010004ED76AC1381AC47915494EACA5468EC</vt:lpwstr>
  </property>
</Properties>
</file>