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  <p:sldId id="261" r:id="rId5"/>
    <p:sldId id="262" r:id="rId6"/>
    <p:sldId id="258" r:id="rId7"/>
    <p:sldId id="260" r:id="rId8"/>
  </p:sldIdLst>
  <p:sldSz cx="6858000" cy="12192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2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B03-0E50-473C-92C7-0A3049479FA9}" type="datetimeFigureOut">
              <a:rPr lang="pt-PT" smtClean="0"/>
              <a:t>16/03/2022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FF5-4956-497F-ABAC-B44A6B2027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150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B03-0E50-473C-92C7-0A3049479FA9}" type="datetimeFigureOut">
              <a:rPr lang="pt-PT" smtClean="0"/>
              <a:t>16/03/2022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FF5-4956-497F-ABAC-B44A6B2027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652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B03-0E50-473C-92C7-0A3049479FA9}" type="datetimeFigureOut">
              <a:rPr lang="pt-PT" smtClean="0"/>
              <a:t>16/03/2022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FF5-4956-497F-ABAC-B44A6B2027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044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B03-0E50-473C-92C7-0A3049479FA9}" type="datetimeFigureOut">
              <a:rPr lang="pt-PT" smtClean="0"/>
              <a:t>16/03/2022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FF5-4956-497F-ABAC-B44A6B2027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321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B03-0E50-473C-92C7-0A3049479FA9}" type="datetimeFigureOut">
              <a:rPr lang="pt-PT" smtClean="0"/>
              <a:t>16/03/2022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FF5-4956-497F-ABAC-B44A6B2027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54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B03-0E50-473C-92C7-0A3049479FA9}" type="datetimeFigureOut">
              <a:rPr lang="pt-PT" smtClean="0"/>
              <a:t>16/03/2022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FF5-4956-497F-ABAC-B44A6B2027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262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B03-0E50-473C-92C7-0A3049479FA9}" type="datetimeFigureOut">
              <a:rPr lang="pt-PT" smtClean="0"/>
              <a:t>16/03/2022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FF5-4956-497F-ABAC-B44A6B2027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040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B03-0E50-473C-92C7-0A3049479FA9}" type="datetimeFigureOut">
              <a:rPr lang="pt-PT" smtClean="0"/>
              <a:t>16/03/2022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FF5-4956-497F-ABAC-B44A6B2027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663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B03-0E50-473C-92C7-0A3049479FA9}" type="datetimeFigureOut">
              <a:rPr lang="pt-PT" smtClean="0"/>
              <a:t>16/03/2022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FF5-4956-497F-ABAC-B44A6B2027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232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B03-0E50-473C-92C7-0A3049479FA9}" type="datetimeFigureOut">
              <a:rPr lang="pt-PT" smtClean="0"/>
              <a:t>16/03/2022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FF5-4956-497F-ABAC-B44A6B2027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581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B03-0E50-473C-92C7-0A3049479FA9}" type="datetimeFigureOut">
              <a:rPr lang="pt-PT" smtClean="0"/>
              <a:t>16/03/2022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FF5-4956-497F-ABAC-B44A6B2027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96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D1B03-0E50-473C-92C7-0A3049479FA9}" type="datetimeFigureOut">
              <a:rPr lang="pt-PT" smtClean="0"/>
              <a:t>16/03/2022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2FF5-4956-497F-ABAC-B44A6B2027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807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6858000" cy="107405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73" y="138821"/>
            <a:ext cx="796414" cy="79641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44229" y="138821"/>
            <a:ext cx="21680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/>
                </a:solidFill>
              </a:rPr>
              <a:t>Universidade </a:t>
            </a:r>
          </a:p>
          <a:p>
            <a:r>
              <a:rPr lang="pt-PT" sz="1600" dirty="0" smtClean="0">
                <a:solidFill>
                  <a:schemeClr val="bg1"/>
                </a:solidFill>
              </a:rPr>
              <a:t>Lusíada de Lisboa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648633" y="138822"/>
            <a:ext cx="752168" cy="73169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ubtração 13"/>
          <p:cNvSpPr/>
          <p:nvPr/>
        </p:nvSpPr>
        <p:spPr>
          <a:xfrm>
            <a:off x="5781369" y="288179"/>
            <a:ext cx="486696" cy="176981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ubtração 14"/>
          <p:cNvSpPr/>
          <p:nvPr/>
        </p:nvSpPr>
        <p:spPr>
          <a:xfrm>
            <a:off x="5781369" y="416178"/>
            <a:ext cx="486696" cy="176981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ubtração 15"/>
          <p:cNvSpPr/>
          <p:nvPr/>
        </p:nvSpPr>
        <p:spPr>
          <a:xfrm>
            <a:off x="5797346" y="555000"/>
            <a:ext cx="486696" cy="176981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4055"/>
            <a:ext cx="6858000" cy="2996499"/>
          </a:xfrm>
          <a:prstGeom prst="rect">
            <a:avLst/>
          </a:prstGeom>
        </p:spPr>
      </p:pic>
      <p:pic>
        <p:nvPicPr>
          <p:cNvPr id="1026" name="Picture 2" descr="Iníc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4055"/>
            <a:ext cx="6858000" cy="29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74055"/>
            <a:ext cx="6858000" cy="299649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74054"/>
            <a:ext cx="6858000" cy="2996499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0" y="11687175"/>
            <a:ext cx="6858000" cy="5048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62" y="11830215"/>
            <a:ext cx="2231076" cy="214652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1356237" y="11806736"/>
            <a:ext cx="1460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</a:rPr>
              <a:t>Patrocínios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19125" y="4267200"/>
            <a:ext cx="564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 smtClean="0"/>
          </a:p>
          <a:p>
            <a:r>
              <a:rPr lang="pt-PT" dirty="0" smtClean="0"/>
              <a:t>Bem vindo(a) à secretaria virtual da Universidade Lusíada.</a:t>
            </a:r>
            <a:endParaRPr lang="pt-PT" dirty="0"/>
          </a:p>
        </p:txBody>
      </p:sp>
      <p:sp>
        <p:nvSpPr>
          <p:cNvPr id="28" name="Retângulo 27"/>
          <p:cNvSpPr/>
          <p:nvPr/>
        </p:nvSpPr>
        <p:spPr>
          <a:xfrm>
            <a:off x="4544538" y="376669"/>
            <a:ext cx="884712" cy="3315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aixaDeTexto 28"/>
          <p:cNvSpPr txBox="1"/>
          <p:nvPr/>
        </p:nvSpPr>
        <p:spPr>
          <a:xfrm>
            <a:off x="4666634" y="383139"/>
            <a:ext cx="704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/>
                </a:solidFill>
              </a:rPr>
              <a:t>Log in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40229" y="5816760"/>
            <a:ext cx="55438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Noticias;</a:t>
            </a:r>
          </a:p>
          <a:p>
            <a:r>
              <a:rPr lang="pt-PT" sz="3200" dirty="0" smtClean="0"/>
              <a:t>Eventos;</a:t>
            </a:r>
          </a:p>
          <a:p>
            <a:r>
              <a:rPr lang="pt-PT" sz="3200" dirty="0" smtClean="0"/>
              <a:t>Avisos;</a:t>
            </a:r>
          </a:p>
          <a:p>
            <a:r>
              <a:rPr lang="pt-PT" sz="3200" dirty="0" smtClean="0"/>
              <a:t>Comunicados</a:t>
            </a:r>
            <a:endParaRPr lang="pt-PT" sz="32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-1695450" y="1277594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smtClean="0">
                <a:sym typeface="Wingdings" panose="05000000000000000000" pitchFamily="2" charset="2"/>
              </a:rPr>
              <a:t>Início</a:t>
            </a:r>
            <a:endParaRPr lang="pt-PT" sz="3600" dirty="0"/>
          </a:p>
        </p:txBody>
      </p:sp>
      <p:pic>
        <p:nvPicPr>
          <p:cNvPr id="3" name="Picture 2" descr="Hand Click Sticker By Glamit_arg"/>
          <p:cNvPicPr>
            <a:picLocks noChangeAspect="1" noChangeArrowheads="1" noCrop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676" y="167526"/>
            <a:ext cx="1709891" cy="129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65100" y="4164129"/>
            <a:ext cx="97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I</a:t>
            </a:r>
            <a:r>
              <a:rPr lang="pt-PT" sz="1400" dirty="0" smtClean="0"/>
              <a:t>nício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7984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2693" y="3631395"/>
            <a:ext cx="5143500" cy="783771"/>
          </a:xfrm>
        </p:spPr>
        <p:txBody>
          <a:bodyPr/>
          <a:lstStyle/>
          <a:p>
            <a:r>
              <a:rPr lang="pt-PT" dirty="0" smtClean="0"/>
              <a:t>Secretaria Virtual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4407" y="6342884"/>
            <a:ext cx="5143500" cy="455386"/>
          </a:xfrm>
        </p:spPr>
        <p:txBody>
          <a:bodyPr/>
          <a:lstStyle/>
          <a:p>
            <a:pPr algn="l"/>
            <a:r>
              <a:rPr lang="pt-PT" dirty="0" smtClean="0"/>
              <a:t> 	   </a:t>
            </a:r>
            <a:r>
              <a:rPr lang="pt-PT" sz="1600" dirty="0" smtClean="0"/>
              <a:t>Lembrar início de sessão</a:t>
            </a:r>
            <a:endParaRPr lang="pt-PT" sz="1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2" y="1212878"/>
            <a:ext cx="2253342" cy="2253342"/>
          </a:xfrm>
          <a:prstGeom prst="rect">
            <a:avLst/>
          </a:prstGeom>
        </p:spPr>
      </p:pic>
      <p:sp>
        <p:nvSpPr>
          <p:cNvPr id="5" name="Bisel 4"/>
          <p:cNvSpPr/>
          <p:nvPr/>
        </p:nvSpPr>
        <p:spPr>
          <a:xfrm>
            <a:off x="1790699" y="6385661"/>
            <a:ext cx="191589" cy="200660"/>
          </a:xfrm>
          <a:prstGeom prst="bevel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1765300" y="5181600"/>
            <a:ext cx="35941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Email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1765300" y="5671762"/>
            <a:ext cx="35941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Password</a:t>
            </a:r>
            <a:endParaRPr lang="pt-PT" dirty="0"/>
          </a:p>
        </p:txBody>
      </p:sp>
      <p:sp>
        <p:nvSpPr>
          <p:cNvPr id="9" name="Fluxograma: Terminador 8"/>
          <p:cNvSpPr/>
          <p:nvPr/>
        </p:nvSpPr>
        <p:spPr>
          <a:xfrm>
            <a:off x="1982288" y="7112000"/>
            <a:ext cx="3377112" cy="584200"/>
          </a:xfrm>
          <a:prstGeom prst="flowChartTerminator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246630" y="7095682"/>
            <a:ext cx="2848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smtClean="0">
                <a:solidFill>
                  <a:schemeClr val="bg1"/>
                </a:solidFill>
              </a:rPr>
              <a:t>Log in</a:t>
            </a:r>
            <a:endParaRPr lang="pt-PT" sz="2800" dirty="0">
              <a:solidFill>
                <a:schemeClr val="bg1"/>
              </a:solidFill>
            </a:endParaRPr>
          </a:p>
        </p:txBody>
      </p:sp>
      <p:sp>
        <p:nvSpPr>
          <p:cNvPr id="11" name="Forma L 10"/>
          <p:cNvSpPr/>
          <p:nvPr/>
        </p:nvSpPr>
        <p:spPr>
          <a:xfrm rot="2813969" flipH="1">
            <a:off x="1878311" y="6331173"/>
            <a:ext cx="88705" cy="278456"/>
          </a:xfrm>
          <a:prstGeom prst="corne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Picture 2" descr="Hand Click Sticker By Glamit_arg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1" y="6917820"/>
            <a:ext cx="2058526" cy="155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-3746500" y="1277594"/>
            <a:ext cx="374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smtClean="0">
                <a:sym typeface="Wingdings" panose="05000000000000000000" pitchFamily="2" charset="2"/>
              </a:rPr>
              <a:t>Início de sessão 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74272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740229" y="5816760"/>
            <a:ext cx="55438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Noticias;</a:t>
            </a:r>
          </a:p>
          <a:p>
            <a:r>
              <a:rPr lang="pt-PT" sz="3200" dirty="0" smtClean="0"/>
              <a:t>Eventos;</a:t>
            </a:r>
          </a:p>
          <a:p>
            <a:r>
              <a:rPr lang="pt-PT" sz="3200" dirty="0" smtClean="0"/>
              <a:t>Avisos;</a:t>
            </a:r>
          </a:p>
          <a:p>
            <a:r>
              <a:rPr lang="pt-PT" sz="3200" dirty="0" smtClean="0"/>
              <a:t>Comunicados</a:t>
            </a:r>
            <a:endParaRPr lang="pt-PT" sz="3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19125" y="4267200"/>
            <a:ext cx="564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 smtClean="0"/>
          </a:p>
          <a:p>
            <a:r>
              <a:rPr lang="pt-PT" dirty="0" smtClean="0"/>
              <a:t>Bem vindo(a) à secretaria virtual da Universidade Lusíada.</a:t>
            </a:r>
            <a:endParaRPr lang="pt-PT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054"/>
            <a:ext cx="6858000" cy="29964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64691" cy="128027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1687175"/>
            <a:ext cx="6858000" cy="5048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62" y="11830215"/>
            <a:ext cx="2231076" cy="21465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356237" y="11806736"/>
            <a:ext cx="1460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</a:rPr>
              <a:t>Patrocínios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349546" y="1074054"/>
            <a:ext cx="5508454" cy="10609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4544538" y="376669"/>
            <a:ext cx="884712" cy="3315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4666634" y="383139"/>
            <a:ext cx="762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/>
                </a:solidFill>
              </a:rPr>
              <a:t>Log out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698171" y="1582057"/>
            <a:ext cx="45284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Secretaria;</a:t>
            </a:r>
          </a:p>
          <a:p>
            <a:endParaRPr lang="pt-PT" sz="3200" dirty="0" smtClean="0"/>
          </a:p>
          <a:p>
            <a:endParaRPr lang="pt-PT" sz="3200" dirty="0"/>
          </a:p>
          <a:p>
            <a:r>
              <a:rPr lang="pt-PT" sz="3200" dirty="0" smtClean="0"/>
              <a:t>Tesouraria;</a:t>
            </a:r>
          </a:p>
          <a:p>
            <a:endParaRPr lang="pt-PT" sz="3200" dirty="0" smtClean="0"/>
          </a:p>
          <a:p>
            <a:endParaRPr lang="pt-PT" sz="3200" dirty="0"/>
          </a:p>
          <a:p>
            <a:r>
              <a:rPr lang="pt-PT" sz="3200" dirty="0" err="1" smtClean="0"/>
              <a:t>Moodle</a:t>
            </a:r>
            <a:r>
              <a:rPr lang="pt-PT" sz="3200" dirty="0" smtClean="0"/>
              <a:t>;</a:t>
            </a:r>
          </a:p>
          <a:p>
            <a:endParaRPr lang="pt-PT" sz="3200" dirty="0" smtClean="0"/>
          </a:p>
          <a:p>
            <a:endParaRPr lang="pt-PT" sz="3200" dirty="0"/>
          </a:p>
          <a:p>
            <a:r>
              <a:rPr lang="pt-PT" sz="3200" dirty="0" smtClean="0"/>
              <a:t>CAAM.</a:t>
            </a:r>
            <a:endParaRPr lang="pt-PT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433309" y="10566399"/>
            <a:ext cx="26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 smtClean="0"/>
              <a:t>User</a:t>
            </a:r>
            <a:endParaRPr lang="pt-PT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646" y="10574348"/>
            <a:ext cx="612672" cy="577585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-1924050" y="1277594"/>
            <a:ext cx="192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smtClean="0">
                <a:sym typeface="Wingdings" panose="05000000000000000000" pitchFamily="2" charset="2"/>
              </a:rPr>
              <a:t>Menu </a:t>
            </a:r>
            <a:endParaRPr lang="pt-PT" sz="3600" dirty="0"/>
          </a:p>
        </p:txBody>
      </p:sp>
      <p:pic>
        <p:nvPicPr>
          <p:cNvPr id="16" name="Picture 2" descr="Hand Click Sticker By Glamit_arg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25" y="138059"/>
            <a:ext cx="1709891" cy="129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and Click Sticker By Glamit_arg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558578"/>
            <a:ext cx="1709891" cy="129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165100" y="4164129"/>
            <a:ext cx="97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I</a:t>
            </a:r>
            <a:r>
              <a:rPr lang="pt-PT" sz="1400" dirty="0" smtClean="0"/>
              <a:t>nício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00849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740229" y="5816760"/>
            <a:ext cx="55438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Noticias;</a:t>
            </a:r>
          </a:p>
          <a:p>
            <a:r>
              <a:rPr lang="pt-PT" sz="3200" dirty="0" smtClean="0"/>
              <a:t>Eventos;</a:t>
            </a:r>
          </a:p>
          <a:p>
            <a:r>
              <a:rPr lang="pt-PT" sz="3200" dirty="0" smtClean="0"/>
              <a:t>Avisos;</a:t>
            </a:r>
          </a:p>
          <a:p>
            <a:r>
              <a:rPr lang="pt-PT" sz="3200" dirty="0" smtClean="0"/>
              <a:t>Comunicados</a:t>
            </a:r>
            <a:endParaRPr lang="pt-PT" sz="3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19125" y="4267200"/>
            <a:ext cx="564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 smtClean="0"/>
          </a:p>
          <a:p>
            <a:r>
              <a:rPr lang="pt-PT" dirty="0" smtClean="0"/>
              <a:t>Bem vindo(a) à secretaria virtual da Universidade Lusíada.</a:t>
            </a:r>
            <a:endParaRPr lang="pt-PT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054"/>
            <a:ext cx="6858000" cy="29964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64691" cy="128027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1687175"/>
            <a:ext cx="6858000" cy="5048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62" y="11830215"/>
            <a:ext cx="2231076" cy="21465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356237" y="11806736"/>
            <a:ext cx="1460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</a:rPr>
              <a:t>Patrocínios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349546" y="1074054"/>
            <a:ext cx="5508454" cy="10609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4544538" y="376669"/>
            <a:ext cx="884712" cy="3315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4666634" y="383139"/>
            <a:ext cx="762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/>
                </a:solidFill>
              </a:rPr>
              <a:t>Log out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738784" y="1423311"/>
            <a:ext cx="452845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Secretaria;</a:t>
            </a:r>
          </a:p>
          <a:p>
            <a:endParaRPr lang="pt-PT" sz="3200" dirty="0" smtClean="0"/>
          </a:p>
          <a:p>
            <a:endParaRPr lang="pt-PT" sz="3200" dirty="0"/>
          </a:p>
          <a:p>
            <a:endParaRPr lang="pt-PT" sz="3200" dirty="0" smtClean="0"/>
          </a:p>
          <a:p>
            <a:endParaRPr lang="pt-PT" sz="3200" dirty="0"/>
          </a:p>
          <a:p>
            <a:endParaRPr lang="pt-PT" sz="3200" dirty="0"/>
          </a:p>
          <a:p>
            <a:r>
              <a:rPr lang="pt-PT" sz="3200" dirty="0" smtClean="0"/>
              <a:t>Tesouraria;</a:t>
            </a:r>
          </a:p>
          <a:p>
            <a:endParaRPr lang="pt-PT" sz="3200" dirty="0" smtClean="0"/>
          </a:p>
          <a:p>
            <a:endParaRPr lang="pt-PT" sz="3200" dirty="0"/>
          </a:p>
          <a:p>
            <a:endParaRPr lang="pt-PT" sz="3200" dirty="0" smtClean="0"/>
          </a:p>
          <a:p>
            <a:r>
              <a:rPr lang="pt-PT" sz="3200" dirty="0" err="1" smtClean="0"/>
              <a:t>Moodle</a:t>
            </a:r>
            <a:r>
              <a:rPr lang="pt-PT" sz="3200" dirty="0" smtClean="0"/>
              <a:t>;</a:t>
            </a:r>
          </a:p>
          <a:p>
            <a:endParaRPr lang="pt-PT" sz="3200" dirty="0" smtClean="0"/>
          </a:p>
          <a:p>
            <a:endParaRPr lang="pt-PT" sz="3200" dirty="0"/>
          </a:p>
          <a:p>
            <a:endParaRPr lang="pt-PT" sz="3200" dirty="0" smtClean="0"/>
          </a:p>
          <a:p>
            <a:r>
              <a:rPr lang="pt-PT" sz="3200" dirty="0" smtClean="0"/>
              <a:t>CAAM.</a:t>
            </a:r>
            <a:endParaRPr lang="pt-PT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433309" y="10566399"/>
            <a:ext cx="26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 smtClean="0"/>
              <a:t>User</a:t>
            </a:r>
            <a:endParaRPr lang="pt-PT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865" y="10555404"/>
            <a:ext cx="612672" cy="577585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-3810000" y="1277594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smtClean="0">
                <a:sym typeface="Wingdings" panose="05000000000000000000" pitchFamily="2" charset="2"/>
              </a:rPr>
              <a:t>Menu Secretaria </a:t>
            </a:r>
            <a:endParaRPr lang="pt-PT" sz="36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65100" y="4164129"/>
            <a:ext cx="97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I</a:t>
            </a:r>
            <a:r>
              <a:rPr lang="pt-PT" sz="1400" dirty="0" smtClean="0"/>
              <a:t>nício</a:t>
            </a:r>
            <a:endParaRPr lang="pt-PT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09219" y="2008448"/>
            <a:ext cx="3460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Conta</a:t>
            </a:r>
          </a:p>
          <a:p>
            <a:r>
              <a:rPr lang="pt-PT" sz="2000" dirty="0" err="1" smtClean="0"/>
              <a:t>Inqueritos</a:t>
            </a:r>
            <a:endParaRPr lang="pt-PT" sz="2000" dirty="0" smtClean="0"/>
          </a:p>
          <a:p>
            <a:r>
              <a:rPr lang="pt-PT" sz="2000" dirty="0" smtClean="0"/>
              <a:t>Horários</a:t>
            </a:r>
          </a:p>
          <a:p>
            <a:r>
              <a:rPr lang="pt-PT" sz="2000" dirty="0" smtClean="0"/>
              <a:t>Notas</a:t>
            </a:r>
          </a:p>
          <a:p>
            <a:r>
              <a:rPr lang="pt-PT" sz="2000" dirty="0" smtClean="0"/>
              <a:t>Calendário das avaliações</a:t>
            </a:r>
          </a:p>
          <a:p>
            <a:r>
              <a:rPr lang="pt-PT" sz="2000" dirty="0" err="1" smtClean="0"/>
              <a:t>Incrições</a:t>
            </a:r>
            <a:r>
              <a:rPr lang="pt-PT" sz="2000" dirty="0" smtClean="0"/>
              <a:t> para os exames</a:t>
            </a:r>
            <a:endParaRPr lang="pt-PT" sz="2000" dirty="0"/>
          </a:p>
        </p:txBody>
      </p:sp>
      <p:pic>
        <p:nvPicPr>
          <p:cNvPr id="21" name="Picture 2" descr="Hand Click Sticker By Glamit_arg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19" y="4318017"/>
            <a:ext cx="1709891" cy="129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43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740229" y="5816760"/>
            <a:ext cx="55438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Noticias;</a:t>
            </a:r>
          </a:p>
          <a:p>
            <a:r>
              <a:rPr lang="pt-PT" sz="3200" dirty="0" smtClean="0"/>
              <a:t>Eventos;</a:t>
            </a:r>
          </a:p>
          <a:p>
            <a:r>
              <a:rPr lang="pt-PT" sz="3200" dirty="0" smtClean="0"/>
              <a:t>Avisos;</a:t>
            </a:r>
          </a:p>
          <a:p>
            <a:r>
              <a:rPr lang="pt-PT" sz="3200" dirty="0" smtClean="0"/>
              <a:t>Comunicados</a:t>
            </a:r>
            <a:endParaRPr lang="pt-PT" sz="3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19125" y="4267200"/>
            <a:ext cx="564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 smtClean="0"/>
          </a:p>
          <a:p>
            <a:r>
              <a:rPr lang="pt-PT" dirty="0" smtClean="0"/>
              <a:t>Bem vindo(a) à secretaria virtual da Universidade Lusíada.</a:t>
            </a:r>
            <a:endParaRPr lang="pt-PT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054"/>
            <a:ext cx="6858000" cy="29964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64691" cy="128027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1687175"/>
            <a:ext cx="6858000" cy="5048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62" y="11830215"/>
            <a:ext cx="2231076" cy="21465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356237" y="11806736"/>
            <a:ext cx="1460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</a:rPr>
              <a:t>Patrocínios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349546" y="1074054"/>
            <a:ext cx="5508454" cy="10609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4544538" y="376669"/>
            <a:ext cx="884712" cy="3315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4666634" y="383139"/>
            <a:ext cx="762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/>
                </a:solidFill>
              </a:rPr>
              <a:t>Log out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738784" y="1423311"/>
            <a:ext cx="45284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Secretaria;</a:t>
            </a:r>
          </a:p>
          <a:p>
            <a:endParaRPr lang="pt-PT" sz="3200" dirty="0" smtClean="0"/>
          </a:p>
          <a:p>
            <a:r>
              <a:rPr lang="pt-PT" sz="3200" dirty="0" smtClean="0"/>
              <a:t>Tesouraria;</a:t>
            </a:r>
          </a:p>
          <a:p>
            <a:endParaRPr lang="pt-PT" sz="3200" dirty="0" smtClean="0"/>
          </a:p>
          <a:p>
            <a:endParaRPr lang="pt-PT" sz="3200" dirty="0" smtClean="0"/>
          </a:p>
          <a:p>
            <a:r>
              <a:rPr lang="pt-PT" sz="3200" dirty="0" err="1" smtClean="0"/>
              <a:t>Moodle</a:t>
            </a:r>
            <a:r>
              <a:rPr lang="pt-PT" sz="3200" dirty="0" smtClean="0"/>
              <a:t>;</a:t>
            </a:r>
          </a:p>
          <a:p>
            <a:endParaRPr lang="pt-PT" sz="3200" dirty="0" smtClean="0"/>
          </a:p>
          <a:p>
            <a:endParaRPr lang="pt-PT" sz="3200" dirty="0"/>
          </a:p>
          <a:p>
            <a:endParaRPr lang="pt-PT" sz="3200" dirty="0" smtClean="0"/>
          </a:p>
          <a:p>
            <a:r>
              <a:rPr lang="pt-PT" sz="3200" dirty="0" smtClean="0"/>
              <a:t>CAAM.</a:t>
            </a:r>
            <a:endParaRPr lang="pt-PT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433309" y="10566399"/>
            <a:ext cx="26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 smtClean="0"/>
              <a:t>User</a:t>
            </a:r>
            <a:endParaRPr lang="pt-PT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865" y="10555404"/>
            <a:ext cx="612672" cy="577585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-3949700" y="1277594"/>
            <a:ext cx="394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smtClean="0">
                <a:sym typeface="Wingdings" panose="05000000000000000000" pitchFamily="2" charset="2"/>
              </a:rPr>
              <a:t>Menu Tesouraria </a:t>
            </a:r>
            <a:endParaRPr lang="pt-PT" sz="36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65100" y="4164129"/>
            <a:ext cx="97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I</a:t>
            </a:r>
            <a:r>
              <a:rPr lang="pt-PT" sz="1400" dirty="0" smtClean="0"/>
              <a:t>nício</a:t>
            </a:r>
            <a:endParaRPr lang="pt-PT" sz="1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009219" y="2954727"/>
            <a:ext cx="3460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Pagamentos em falta</a:t>
            </a:r>
          </a:p>
          <a:p>
            <a:r>
              <a:rPr lang="pt-PT" sz="2000" dirty="0" smtClean="0"/>
              <a:t>Movimentos</a:t>
            </a:r>
            <a:endParaRPr lang="pt-PT" sz="2000" dirty="0"/>
          </a:p>
        </p:txBody>
      </p:sp>
      <p:pic>
        <p:nvPicPr>
          <p:cNvPr id="21" name="Picture 2" descr="Hand Click Sticker By Glamit_arg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50" y="3900924"/>
            <a:ext cx="1709891" cy="129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8369" y="3914171"/>
            <a:ext cx="3475021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6858000" cy="107405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73" y="138821"/>
            <a:ext cx="796414" cy="79641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44229" y="138821"/>
            <a:ext cx="21680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/>
                </a:solidFill>
              </a:rPr>
              <a:t>Universidade </a:t>
            </a:r>
          </a:p>
          <a:p>
            <a:r>
              <a:rPr lang="pt-PT" sz="1600" dirty="0" smtClean="0">
                <a:solidFill>
                  <a:schemeClr val="bg1"/>
                </a:solidFill>
              </a:rPr>
              <a:t>Lusíada de Lisboa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648633" y="138822"/>
            <a:ext cx="752168" cy="73169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ubtração 13"/>
          <p:cNvSpPr/>
          <p:nvPr/>
        </p:nvSpPr>
        <p:spPr>
          <a:xfrm>
            <a:off x="5781369" y="288179"/>
            <a:ext cx="486696" cy="176981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ubtração 14"/>
          <p:cNvSpPr/>
          <p:nvPr/>
        </p:nvSpPr>
        <p:spPr>
          <a:xfrm>
            <a:off x="5781369" y="416178"/>
            <a:ext cx="486696" cy="176981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ubtração 15"/>
          <p:cNvSpPr/>
          <p:nvPr/>
        </p:nvSpPr>
        <p:spPr>
          <a:xfrm>
            <a:off x="5797346" y="555000"/>
            <a:ext cx="486696" cy="176981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/>
          <p:cNvSpPr/>
          <p:nvPr/>
        </p:nvSpPr>
        <p:spPr>
          <a:xfrm>
            <a:off x="0" y="11687175"/>
            <a:ext cx="6858000" cy="5048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62" y="11830215"/>
            <a:ext cx="2231076" cy="214652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1356237" y="11806736"/>
            <a:ext cx="1460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</a:rPr>
              <a:t>Patrocínios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4544538" y="376669"/>
            <a:ext cx="884712" cy="3315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aixaDeTexto 28"/>
          <p:cNvSpPr txBox="1"/>
          <p:nvPr/>
        </p:nvSpPr>
        <p:spPr>
          <a:xfrm>
            <a:off x="4666634" y="383139"/>
            <a:ext cx="865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/>
                </a:solidFill>
              </a:rPr>
              <a:t>Log out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-2314575" y="1277594"/>
            <a:ext cx="231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err="1" smtClean="0">
                <a:sym typeface="Wingdings" panose="05000000000000000000" pitchFamily="2" charset="2"/>
              </a:rPr>
              <a:t>Seretaria</a:t>
            </a:r>
            <a:r>
              <a:rPr lang="pt-PT" sz="3600" dirty="0" smtClean="0">
                <a:sym typeface="Wingdings" panose="05000000000000000000" pitchFamily="2" charset="2"/>
              </a:rPr>
              <a:t></a:t>
            </a:r>
            <a:endParaRPr lang="pt-PT" sz="36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12173" y="1416415"/>
            <a:ext cx="5219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Início </a:t>
            </a:r>
            <a:r>
              <a:rPr lang="pt-PT" sz="1400" dirty="0" smtClean="0">
                <a:sym typeface="Wingdings" panose="05000000000000000000" pitchFamily="2" charset="2"/>
              </a:rPr>
              <a:t> secretaria  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76159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6858000" cy="107405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73" y="138821"/>
            <a:ext cx="796414" cy="79641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44229" y="138821"/>
            <a:ext cx="21680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/>
                </a:solidFill>
              </a:rPr>
              <a:t>Universidade </a:t>
            </a:r>
          </a:p>
          <a:p>
            <a:r>
              <a:rPr lang="pt-PT" sz="1600" dirty="0" smtClean="0">
                <a:solidFill>
                  <a:schemeClr val="bg1"/>
                </a:solidFill>
              </a:rPr>
              <a:t>Lusíada de Lisboa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648633" y="138822"/>
            <a:ext cx="752168" cy="73169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ubtração 13"/>
          <p:cNvSpPr/>
          <p:nvPr/>
        </p:nvSpPr>
        <p:spPr>
          <a:xfrm>
            <a:off x="5781369" y="288179"/>
            <a:ext cx="486696" cy="176981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ubtração 14"/>
          <p:cNvSpPr/>
          <p:nvPr/>
        </p:nvSpPr>
        <p:spPr>
          <a:xfrm>
            <a:off x="5781369" y="416178"/>
            <a:ext cx="486696" cy="176981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ubtração 15"/>
          <p:cNvSpPr/>
          <p:nvPr/>
        </p:nvSpPr>
        <p:spPr>
          <a:xfrm>
            <a:off x="5797346" y="555000"/>
            <a:ext cx="486696" cy="176981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/>
          <p:cNvSpPr/>
          <p:nvPr/>
        </p:nvSpPr>
        <p:spPr>
          <a:xfrm>
            <a:off x="0" y="11687175"/>
            <a:ext cx="6858000" cy="5048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62" y="11830215"/>
            <a:ext cx="2231076" cy="214652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1356237" y="11806736"/>
            <a:ext cx="1460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</a:rPr>
              <a:t>Patrocínios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4544538" y="376669"/>
            <a:ext cx="884712" cy="3315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aixaDeTexto 28"/>
          <p:cNvSpPr txBox="1"/>
          <p:nvPr/>
        </p:nvSpPr>
        <p:spPr>
          <a:xfrm>
            <a:off x="4666634" y="383139"/>
            <a:ext cx="865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/>
                </a:solidFill>
              </a:rPr>
              <a:t>Log out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-2641599" y="1277594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smtClean="0">
                <a:sym typeface="Wingdings" panose="05000000000000000000" pitchFamily="2" charset="2"/>
              </a:rPr>
              <a:t>Tesouraria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68999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173</Words>
  <Application>Microsoft Office PowerPoint</Application>
  <PresentationFormat>Ecrã Panorâmico</PresentationFormat>
  <Paragraphs>105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Secretaria Virtual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R. C. Simões</dc:creator>
  <cp:lastModifiedBy>Diogo R. C. Simões</cp:lastModifiedBy>
  <cp:revision>27</cp:revision>
  <dcterms:created xsi:type="dcterms:W3CDTF">2022-03-09T12:21:10Z</dcterms:created>
  <dcterms:modified xsi:type="dcterms:W3CDTF">2022-03-16T09:17:48Z</dcterms:modified>
</cp:coreProperties>
</file>