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Lst>
  <p:notesMasterIdLst>
    <p:notesMasterId r:id="rId10"/>
  </p:notesMasterIdLst>
  <p:handoutMasterIdLst>
    <p:handoutMasterId r:id="rId11"/>
  </p:handoutMasterIdLst>
  <p:sldIdLst>
    <p:sldId id="2147479772" r:id="rId5"/>
    <p:sldId id="2147479780" r:id="rId6"/>
    <p:sldId id="2147479782" r:id="rId7"/>
    <p:sldId id="2147479783" r:id="rId8"/>
    <p:sldId id="2147479784" r:id="rId9"/>
  </p:sldIdLst>
  <p:sldSz cx="12192000" cy="6858000"/>
  <p:notesSz cx="6858000" cy="91440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eidt, Benjamin" initials="KB" lastIdx="9" clrIdx="0">
    <p:extLst>
      <p:ext uri="{19B8F6BF-5375-455C-9EA6-DF929625EA0E}">
        <p15:presenceInfo xmlns:p15="http://schemas.microsoft.com/office/powerpoint/2012/main" userId="S::bekl@pdpe.de::75a3586b-a16f-4f52-abec-832f332ee5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4FF"/>
    <a:srgbClr val="F1F3F5"/>
    <a:srgbClr val="F2F2F2"/>
    <a:srgbClr val="F6F6F6"/>
    <a:srgbClr val="ECECEC"/>
    <a:srgbClr val="BFBFBF"/>
    <a:srgbClr val="F2F5F7"/>
    <a:srgbClr val="FFCC00"/>
    <a:srgbClr val="FFC700"/>
    <a:srgbClr val="FFD5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6"/>
    <p:restoredTop sz="94660"/>
  </p:normalViewPr>
  <p:slideViewPr>
    <p:cSldViewPr snapToGrid="0">
      <p:cViewPr varScale="1">
        <p:scale>
          <a:sx n="138" d="100"/>
          <a:sy n="138" d="100"/>
        </p:scale>
        <p:origin x="176" y="5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29395"/>
            <a:ext cx="4320480" cy="310159"/>
          </a:xfrm>
          <a:prstGeom prst="rect">
            <a:avLst/>
          </a:prstGeom>
        </p:spPr>
        <p:txBody>
          <a:bodyPr vert="horz" lIns="0" tIns="0" rIns="0" bIns="0" rtlCol="0"/>
          <a:lstStyle>
            <a:lvl1pPr algn="l">
              <a:defRPr sz="1200"/>
            </a:lvl1pPr>
          </a:lstStyle>
          <a:p>
            <a:r>
              <a:rPr lang="de-CH" sz="900"/>
              <a:t>Kopfzeilentext</a:t>
            </a:r>
          </a:p>
        </p:txBody>
      </p:sp>
      <p:sp>
        <p:nvSpPr>
          <p:cNvPr id="3" name="Datumsplatzhalter 2"/>
          <p:cNvSpPr>
            <a:spLocks noGrp="1"/>
          </p:cNvSpPr>
          <p:nvPr>
            <p:ph type="dt" sz="quarter" idx="1"/>
          </p:nvPr>
        </p:nvSpPr>
        <p:spPr>
          <a:xfrm>
            <a:off x="5137720" y="229395"/>
            <a:ext cx="1243608" cy="310159"/>
          </a:xfrm>
          <a:prstGeom prst="rect">
            <a:avLst/>
          </a:prstGeom>
        </p:spPr>
        <p:txBody>
          <a:bodyPr vert="horz" lIns="0" tIns="0" rIns="0" bIns="0" rtlCol="0"/>
          <a:lstStyle>
            <a:lvl1pPr algn="r">
              <a:defRPr sz="1200"/>
            </a:lvl1pPr>
          </a:lstStyle>
          <a:p>
            <a:fld id="{EEC665CA-D682-48EC-95D2-126FD6449D65}" type="datetime1">
              <a:rPr lang="de-CH" sz="900" smtClean="0"/>
              <a:t>09.12.24</a:t>
            </a:fld>
            <a:endParaRPr lang="de-CH" sz="900"/>
          </a:p>
        </p:txBody>
      </p:sp>
      <p:sp>
        <p:nvSpPr>
          <p:cNvPr id="4" name="Fußzeilenplatzhalter 3"/>
          <p:cNvSpPr>
            <a:spLocks noGrp="1"/>
          </p:cNvSpPr>
          <p:nvPr>
            <p:ph type="ftr" sz="quarter" idx="2"/>
          </p:nvPr>
        </p:nvSpPr>
        <p:spPr>
          <a:xfrm>
            <a:off x="476672" y="8489144"/>
            <a:ext cx="4320480" cy="331331"/>
          </a:xfrm>
          <a:prstGeom prst="rect">
            <a:avLst/>
          </a:prstGeom>
        </p:spPr>
        <p:txBody>
          <a:bodyPr vert="horz" lIns="0" tIns="0" rIns="0" bIns="0" rtlCol="0" anchor="b"/>
          <a:lstStyle>
            <a:lvl1pPr algn="l">
              <a:defRPr sz="1200"/>
            </a:lvl1pPr>
          </a:lstStyle>
          <a:p>
            <a:r>
              <a:rPr lang="de-CH" sz="900"/>
              <a:t>Fusszeilentext</a:t>
            </a:r>
          </a:p>
        </p:txBody>
      </p:sp>
      <p:sp>
        <p:nvSpPr>
          <p:cNvPr id="5" name="Foliennummernplatzhalter 4"/>
          <p:cNvSpPr>
            <a:spLocks noGrp="1"/>
          </p:cNvSpPr>
          <p:nvPr>
            <p:ph type="sldNum" sz="quarter" idx="3"/>
          </p:nvPr>
        </p:nvSpPr>
        <p:spPr>
          <a:xfrm>
            <a:off x="5137720" y="8489146"/>
            <a:ext cx="1243608" cy="331329"/>
          </a:xfrm>
          <a:prstGeom prst="rect">
            <a:avLst/>
          </a:prstGeom>
        </p:spPr>
        <p:txBody>
          <a:bodyPr vert="horz" lIns="0" tIns="0" rIns="0" bIns="0" rtlCol="0" anchor="b"/>
          <a:lstStyle>
            <a:lvl1pPr algn="r">
              <a:defRPr sz="1200"/>
            </a:lvl1pPr>
          </a:lstStyle>
          <a:p>
            <a:fld id="{2CEDAA2C-602C-494B-9BFF-F0D7FF14E319}" type="slidenum">
              <a:rPr lang="de-CH" sz="900" smtClean="0"/>
              <a:t>‹#›</a:t>
            </a:fld>
            <a:endParaRPr lang="de-CH" sz="900"/>
          </a:p>
        </p:txBody>
      </p:sp>
    </p:spTree>
    <p:extLst>
      <p:ext uri="{BB962C8B-B14F-4D97-AF65-F5344CB8AC3E}">
        <p14:creationId xmlns:p14="http://schemas.microsoft.com/office/powerpoint/2010/main" val="16250026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lienbildplatzhalter 11"/>
          <p:cNvSpPr>
            <a:spLocks noGrp="1" noRot="1" noChangeAspect="1"/>
          </p:cNvSpPr>
          <p:nvPr>
            <p:ph type="sldImg" idx="2"/>
          </p:nvPr>
        </p:nvSpPr>
        <p:spPr>
          <a:xfrm>
            <a:off x="764704" y="899592"/>
            <a:ext cx="5560412" cy="3127732"/>
          </a:xfrm>
          <a:prstGeom prst="rect">
            <a:avLst/>
          </a:prstGeom>
          <a:noFill/>
          <a:ln w="3175">
            <a:solidFill>
              <a:prstClr val="black"/>
            </a:solidFill>
          </a:ln>
        </p:spPr>
        <p:txBody>
          <a:bodyPr vert="horz" lIns="91440" tIns="45720" rIns="91440" bIns="45720" rtlCol="0" anchor="ctr"/>
          <a:lstStyle/>
          <a:p>
            <a:endParaRPr lang="de-CH"/>
          </a:p>
        </p:txBody>
      </p:sp>
      <p:sp>
        <p:nvSpPr>
          <p:cNvPr id="14" name="Fußzeilenplatzhalter 13"/>
          <p:cNvSpPr>
            <a:spLocks noGrp="1"/>
          </p:cNvSpPr>
          <p:nvPr>
            <p:ph type="ftr" sz="quarter" idx="4"/>
          </p:nvPr>
        </p:nvSpPr>
        <p:spPr>
          <a:xfrm>
            <a:off x="775244" y="8712000"/>
            <a:ext cx="2230428" cy="179512"/>
          </a:xfrm>
          <a:prstGeom prst="rect">
            <a:avLst/>
          </a:prstGeom>
        </p:spPr>
        <p:txBody>
          <a:bodyPr vert="horz" lIns="0" tIns="0" rIns="0" bIns="0" rtlCol="0" anchor="t"/>
          <a:lstStyle>
            <a:lvl1pPr algn="l">
              <a:defRPr sz="900"/>
            </a:lvl1pPr>
          </a:lstStyle>
          <a:p>
            <a:r>
              <a:rPr lang="de-CH"/>
              <a:t>Fusszeilentext</a:t>
            </a:r>
          </a:p>
        </p:txBody>
      </p:sp>
      <p:sp>
        <p:nvSpPr>
          <p:cNvPr id="15" name="Foliennummernplatzhalter 14"/>
          <p:cNvSpPr>
            <a:spLocks noGrp="1"/>
          </p:cNvSpPr>
          <p:nvPr>
            <p:ph type="sldNum" sz="quarter" idx="5"/>
          </p:nvPr>
        </p:nvSpPr>
        <p:spPr>
          <a:xfrm>
            <a:off x="5462663" y="8712000"/>
            <a:ext cx="871173" cy="179512"/>
          </a:xfrm>
          <a:prstGeom prst="rect">
            <a:avLst/>
          </a:prstGeom>
        </p:spPr>
        <p:txBody>
          <a:bodyPr vert="horz" lIns="0" tIns="0" rIns="0" bIns="0" rtlCol="0" anchor="t"/>
          <a:lstStyle>
            <a:lvl1pPr algn="r">
              <a:defRPr sz="900"/>
            </a:lvl1pPr>
          </a:lstStyle>
          <a:p>
            <a:fld id="{83C81C81-E364-4366-A610-2DB15FF98538}" type="slidenum">
              <a:rPr lang="de-CH" smtClean="0"/>
              <a:pPr/>
              <a:t>‹#›</a:t>
            </a:fld>
            <a:endParaRPr lang="de-CH"/>
          </a:p>
        </p:txBody>
      </p:sp>
      <p:sp>
        <p:nvSpPr>
          <p:cNvPr id="16" name="Notizenplatzhalter 15"/>
          <p:cNvSpPr>
            <a:spLocks noGrp="1"/>
          </p:cNvSpPr>
          <p:nvPr>
            <p:ph type="body" sz="quarter" idx="3"/>
          </p:nvPr>
        </p:nvSpPr>
        <p:spPr>
          <a:xfrm>
            <a:off x="773424" y="4283968"/>
            <a:ext cx="5560412" cy="4248472"/>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17" name="Datumsplatzhalter 16"/>
          <p:cNvSpPr>
            <a:spLocks noGrp="1"/>
          </p:cNvSpPr>
          <p:nvPr>
            <p:ph type="dt" idx="1"/>
          </p:nvPr>
        </p:nvSpPr>
        <p:spPr>
          <a:xfrm>
            <a:off x="4229809" y="425838"/>
            <a:ext cx="2095308" cy="185722"/>
          </a:xfrm>
          <a:prstGeom prst="rect">
            <a:avLst/>
          </a:prstGeom>
        </p:spPr>
        <p:txBody>
          <a:bodyPr vert="horz" lIns="0" tIns="0" rIns="0" bIns="0" rtlCol="0"/>
          <a:lstStyle>
            <a:lvl1pPr algn="r">
              <a:defRPr sz="900"/>
            </a:lvl1pPr>
          </a:lstStyle>
          <a:p>
            <a:fld id="{A17AAF7D-4283-4014-80F4-26E915FEACF8}" type="datetime1">
              <a:rPr lang="de-CH" smtClean="0"/>
              <a:t>09.12.24</a:t>
            </a:fld>
            <a:endParaRPr lang="de-CH"/>
          </a:p>
        </p:txBody>
      </p:sp>
      <p:sp>
        <p:nvSpPr>
          <p:cNvPr id="18" name="Kopfzeilenplatzhalter 17"/>
          <p:cNvSpPr>
            <a:spLocks noGrp="1"/>
          </p:cNvSpPr>
          <p:nvPr>
            <p:ph type="hdr" sz="quarter"/>
          </p:nvPr>
        </p:nvSpPr>
        <p:spPr>
          <a:xfrm>
            <a:off x="764704" y="432000"/>
            <a:ext cx="3249080" cy="179560"/>
          </a:xfrm>
          <a:prstGeom prst="rect">
            <a:avLst/>
          </a:prstGeom>
        </p:spPr>
        <p:txBody>
          <a:bodyPr vert="horz" lIns="0" tIns="0" rIns="0" bIns="0" rtlCol="0"/>
          <a:lstStyle>
            <a:lvl1pPr algn="l">
              <a:defRPr sz="900"/>
            </a:lvl1pPr>
          </a:lstStyle>
          <a:p>
            <a:r>
              <a:rPr lang="de-CH"/>
              <a:t>Kopfzeilentext</a:t>
            </a:r>
          </a:p>
        </p:txBody>
      </p:sp>
    </p:spTree>
    <p:extLst>
      <p:ext uri="{BB962C8B-B14F-4D97-AF65-F5344CB8AC3E}">
        <p14:creationId xmlns:p14="http://schemas.microsoft.com/office/powerpoint/2010/main" val="31170970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Aft>
        <a:spcPts val="600"/>
      </a:spcAft>
      <a:defRPr sz="1100" kern="1200">
        <a:solidFill>
          <a:schemeClr val="tx1"/>
        </a:solidFill>
        <a:latin typeface="+mn-lt"/>
        <a:ea typeface="+mn-ea"/>
        <a:cs typeface="+mn-cs"/>
      </a:defRPr>
    </a:lvl1pPr>
    <a:lvl2pPr marL="177800"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2pPr>
    <a:lvl3pPr marL="357188" indent="-17938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3pPr>
    <a:lvl4pPr marL="534988"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4pPr>
    <a:lvl5pPr marL="720725" indent="-18573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2.emf"/><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 Straigh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8FE4D0D8-9573-B7CF-A203-2C48B9F3441E}"/>
              </a:ext>
            </a:extLst>
          </p:cNvPr>
          <p:cNvGraphicFramePr>
            <a:graphicFrameLocks noChangeAspect="1"/>
          </p:cNvGraphicFramePr>
          <p:nvPr>
            <p:custDataLst>
              <p:tags r:id="rId1"/>
            </p:custDataLst>
            <p:extLst>
              <p:ext uri="{D42A27DB-BD31-4B8C-83A1-F6EECF244321}">
                <p14:modId xmlns:p14="http://schemas.microsoft.com/office/powerpoint/2010/main" val="727958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7" name="Objekt 6" hidden="1">
                        <a:extLst>
                          <a:ext uri="{FF2B5EF4-FFF2-40B4-BE49-F238E27FC236}">
                            <a16:creationId xmlns:a16="http://schemas.microsoft.com/office/drawing/2014/main" id="{8FE4D0D8-9573-B7CF-A203-2C48B9F344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Bildplatzhalter 12">
            <a:extLst>
              <a:ext uri="{FF2B5EF4-FFF2-40B4-BE49-F238E27FC236}">
                <a16:creationId xmlns:a16="http://schemas.microsoft.com/office/drawing/2014/main" id="{9FC8270B-26D3-59C4-31AB-F081EE2C2C64}"/>
              </a:ext>
            </a:extLst>
          </p:cNvPr>
          <p:cNvSpPr>
            <a:spLocks noGrp="1"/>
          </p:cNvSpPr>
          <p:nvPr>
            <p:ph type="pic" sz="quarter" idx="10" hasCustomPrompt="1"/>
          </p:nvPr>
        </p:nvSpPr>
        <p:spPr>
          <a:xfrm>
            <a:off x="4064000" y="0"/>
            <a:ext cx="8128000" cy="6858000"/>
          </a:xfrm>
          <a:prstGeom prst="rect">
            <a:avLst/>
          </a:prstGeom>
          <a:pattFill prst="dkUpDiag">
            <a:fgClr>
              <a:schemeClr val="accent1"/>
            </a:fgClr>
            <a:bgClr>
              <a:schemeClr val="bg1"/>
            </a:bgClr>
          </a:pattFill>
        </p:spPr>
        <p:txBody>
          <a:bodyPr wrap="square" bIns="756000" anchor="ctr">
            <a:noAutofit/>
          </a:bodyPr>
          <a:lstStyle>
            <a:lvl1pPr marL="0" indent="0" algn="ctr">
              <a:buNone/>
              <a:defRPr lang="en-US" sz="1000" b="0" dirty="0" smtClean="0">
                <a:latin typeface="Verdana Pro" panose="020B0604030504040204" pitchFamily="34" charset="0"/>
              </a:defRPr>
            </a:lvl1pPr>
          </a:lstStyle>
          <a:p>
            <a:pPr marL="228600" lvl="0" indent="-228600" algn="ctr"/>
            <a:r>
              <a:rPr lang="en-US"/>
              <a:t>CLICK ICON TO ADD PICTURE</a:t>
            </a:r>
          </a:p>
        </p:txBody>
      </p:sp>
      <p:sp>
        <p:nvSpPr>
          <p:cNvPr id="20" name="Slide Number Placeholder 5">
            <a:extLst>
              <a:ext uri="{FF2B5EF4-FFF2-40B4-BE49-F238E27FC236}">
                <a16:creationId xmlns:a16="http://schemas.microsoft.com/office/drawing/2014/main" id="{8BA44295-F557-D7D3-8F8B-415EE7357B29}"/>
              </a:ext>
            </a:extLst>
          </p:cNvPr>
          <p:cNvSpPr txBox="1">
            <a:spLocks/>
          </p:cNvSpPr>
          <p:nvPr/>
        </p:nvSpPr>
        <p:spPr>
          <a:xfrm>
            <a:off x="11567608" y="6378987"/>
            <a:ext cx="262892" cy="138499"/>
          </a:xfrm>
          <a:prstGeom prst="rect">
            <a:avLst/>
          </a:prstGeom>
        </p:spPr>
        <p:txBody>
          <a:bodyPr vert="horz" wrap="none" lIns="0" tIns="0" rIns="0" bIns="0" rtlCol="0" anchor="t" anchorCtr="0">
            <a:spAutoFit/>
          </a:bodyPr>
          <a:lstStyle>
            <a:defPPr>
              <a:defRPr lang="en-US"/>
            </a:defPPr>
            <a:lvl1pPr marL="0" algn="r" defTabSz="914400" rtl="0" eaLnBrk="1" latinLnBrk="0" hangingPunct="1">
              <a:defRPr sz="1200" kern="1200">
                <a:solidFill>
                  <a:schemeClr val="tx1"/>
                </a:solidFill>
                <a:latin typeface="Verdana" panose="020B0604030504040204" pitchFamily="34" charset="0"/>
                <a:ea typeface="Verdana" panose="020B060403050404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FFAB0F-877A-4FB5-AFB2-3B278CFF0712}" type="slidenum">
              <a:rPr lang="en-GB" sz="900" b="0" i="0" smtClean="0">
                <a:latin typeface="Verdana Pro Light" panose="020B0304030504040204" pitchFamily="34" charset="0"/>
              </a:rPr>
              <a:pPr/>
              <a:t>‹#›</a:t>
            </a:fld>
            <a:endParaRPr lang="en-GB" sz="900" b="0" i="0">
              <a:latin typeface="Verdana Pro Light" panose="020B0304030504040204" pitchFamily="34" charset="0"/>
            </a:endParaRPr>
          </a:p>
        </p:txBody>
      </p:sp>
      <p:sp>
        <p:nvSpPr>
          <p:cNvPr id="2" name="Title 1">
            <a:extLst>
              <a:ext uri="{FF2B5EF4-FFF2-40B4-BE49-F238E27FC236}">
                <a16:creationId xmlns:a16="http://schemas.microsoft.com/office/drawing/2014/main" id="{78E66FF5-11F2-359F-CB1D-3055BCC43AA9}"/>
              </a:ext>
            </a:extLst>
          </p:cNvPr>
          <p:cNvSpPr>
            <a:spLocks noGrp="1"/>
          </p:cNvSpPr>
          <p:nvPr>
            <p:ph type="ctrTitle" hasCustomPrompt="1"/>
          </p:nvPr>
        </p:nvSpPr>
        <p:spPr>
          <a:xfrm>
            <a:off x="371476" y="2705878"/>
            <a:ext cx="3398092" cy="737120"/>
          </a:xfrm>
          <a:prstGeom prst="rect">
            <a:avLst/>
          </a:prstGeom>
        </p:spPr>
        <p:txBody>
          <a:bodyPr vert="horz" lIns="0" anchor="b" anchorCtr="0"/>
          <a:lstStyle>
            <a:lvl1pPr algn="l">
              <a:lnSpc>
                <a:spcPct val="100000"/>
              </a:lnSpc>
              <a:defRPr sz="2000" b="1">
                <a:solidFill>
                  <a:schemeClr val="tx1"/>
                </a:solidFill>
                <a:latin typeface="Verdana Pro" panose="020B0604030504040204" pitchFamily="34" charset="0"/>
              </a:defRPr>
            </a:lvl1pPr>
          </a:lstStyle>
          <a:p>
            <a:r>
              <a:rPr lang="en-US"/>
              <a:t>Presentation title with max 2 lines</a:t>
            </a:r>
            <a:endParaRPr lang="en-GB"/>
          </a:p>
        </p:txBody>
      </p:sp>
      <p:sp>
        <p:nvSpPr>
          <p:cNvPr id="3" name="Subtitle 2">
            <a:extLst>
              <a:ext uri="{FF2B5EF4-FFF2-40B4-BE49-F238E27FC236}">
                <a16:creationId xmlns:a16="http://schemas.microsoft.com/office/drawing/2014/main" id="{BDB60EE1-C301-33D2-54DA-380CC3F951FB}"/>
              </a:ext>
            </a:extLst>
          </p:cNvPr>
          <p:cNvSpPr>
            <a:spLocks noGrp="1"/>
          </p:cNvSpPr>
          <p:nvPr>
            <p:ph type="subTitle" idx="1" hasCustomPrompt="1"/>
          </p:nvPr>
        </p:nvSpPr>
        <p:spPr>
          <a:xfrm>
            <a:off x="371476" y="3442998"/>
            <a:ext cx="3398093" cy="216982"/>
          </a:xfrm>
          <a:prstGeom prst="rect">
            <a:avLst/>
          </a:prstGeom>
        </p:spPr>
        <p:txBody>
          <a:bodyPr lIns="0" rIns="0" anchor="t"/>
          <a:lstStyle>
            <a:lvl1pPr marL="0" indent="0">
              <a:buNone/>
              <a:defRPr lang="en-GB" sz="900" b="0" i="0">
                <a:solidFill>
                  <a:schemeClr val="tx1"/>
                </a:solidFill>
                <a:latin typeface="Verdana Pro Light" panose="020B0304030504040204" pitchFamily="34" charset="0"/>
              </a:defRPr>
            </a:lvl1pPr>
          </a:lstStyle>
          <a:p>
            <a:pPr marL="228600" lvl="0" indent="-228600"/>
            <a:r>
              <a:rPr lang="en-US"/>
              <a:t>Subtitle</a:t>
            </a:r>
            <a:endParaRPr lang="en-GB"/>
          </a:p>
        </p:txBody>
      </p:sp>
      <p:sp>
        <p:nvSpPr>
          <p:cNvPr id="4" name="Text Placeholder 2">
            <a:extLst>
              <a:ext uri="{FF2B5EF4-FFF2-40B4-BE49-F238E27FC236}">
                <a16:creationId xmlns:a16="http://schemas.microsoft.com/office/drawing/2014/main" id="{9B0C28A6-9E29-2688-3C8C-C8D393BC593E}"/>
              </a:ext>
            </a:extLst>
          </p:cNvPr>
          <p:cNvSpPr>
            <a:spLocks noGrp="1"/>
          </p:cNvSpPr>
          <p:nvPr>
            <p:ph type="body" idx="14" hasCustomPrompt="1"/>
          </p:nvPr>
        </p:nvSpPr>
        <p:spPr>
          <a:xfrm>
            <a:off x="371476" y="4439192"/>
            <a:ext cx="3398093" cy="216982"/>
          </a:xfrm>
          <a:prstGeom prst="rect">
            <a:avLst/>
          </a:prstGeom>
        </p:spPr>
        <p:txBody>
          <a:bodyPr lIns="0" rIns="0" anchor="t"/>
          <a:lstStyle>
            <a:lvl1pPr marL="0" indent="0">
              <a:buNone/>
              <a:defRPr lang="en-US" sz="900" b="0" i="0">
                <a:solidFill>
                  <a:schemeClr val="tx1"/>
                </a:solidFill>
                <a:latin typeface="Verdana Pro Light" panose="020B0304030504040204" pitchFamily="34" charset="0"/>
              </a:defRPr>
            </a:lvl1pPr>
          </a:lstStyle>
          <a:p>
            <a:pPr marL="0" lvl="0">
              <a:lnSpc>
                <a:spcPct val="100000"/>
              </a:lnSpc>
              <a:spcBef>
                <a:spcPts val="0"/>
              </a:spcBef>
            </a:pPr>
            <a:r>
              <a:rPr lang="en-US"/>
              <a:t>Author, Location</a:t>
            </a:r>
          </a:p>
        </p:txBody>
      </p:sp>
      <p:sp>
        <p:nvSpPr>
          <p:cNvPr id="5" name="Text Placeholder 2">
            <a:extLst>
              <a:ext uri="{FF2B5EF4-FFF2-40B4-BE49-F238E27FC236}">
                <a16:creationId xmlns:a16="http://schemas.microsoft.com/office/drawing/2014/main" id="{ED793002-5BE8-2708-0091-2A708841A282}"/>
              </a:ext>
            </a:extLst>
          </p:cNvPr>
          <p:cNvSpPr>
            <a:spLocks noGrp="1"/>
          </p:cNvSpPr>
          <p:nvPr>
            <p:ph type="body" idx="11" hasCustomPrompt="1"/>
          </p:nvPr>
        </p:nvSpPr>
        <p:spPr>
          <a:xfrm>
            <a:off x="371476" y="4656174"/>
            <a:ext cx="3398093" cy="216982"/>
          </a:xfrm>
          <a:prstGeom prst="rect">
            <a:avLst/>
          </a:prstGeom>
        </p:spPr>
        <p:txBody>
          <a:bodyPr lIns="0" rIns="0" anchor="t"/>
          <a:lstStyle>
            <a:lvl1pPr marL="0" indent="0">
              <a:buNone/>
              <a:defRPr lang="en-US" sz="900" b="0" i="0">
                <a:solidFill>
                  <a:schemeClr val="tx1"/>
                </a:solidFill>
                <a:latin typeface="Verdana Pro Light" panose="020B0304030504040204" pitchFamily="34" charset="0"/>
              </a:defRPr>
            </a:lvl1pPr>
          </a:lstStyle>
          <a:p>
            <a:pPr marL="0" lvl="0">
              <a:lnSpc>
                <a:spcPct val="100000"/>
              </a:lnSpc>
              <a:spcBef>
                <a:spcPts val="0"/>
              </a:spcBef>
            </a:pPr>
            <a:r>
              <a:rPr lang="en-US"/>
              <a:t>Date</a:t>
            </a:r>
          </a:p>
        </p:txBody>
      </p:sp>
      <p:sp>
        <p:nvSpPr>
          <p:cNvPr id="9" name="Picture Placeholder 20">
            <a:extLst>
              <a:ext uri="{FF2B5EF4-FFF2-40B4-BE49-F238E27FC236}">
                <a16:creationId xmlns:a16="http://schemas.microsoft.com/office/drawing/2014/main" id="{73A66ABA-8FC4-E9F3-58D2-2E1CD386B14D}"/>
              </a:ext>
            </a:extLst>
          </p:cNvPr>
          <p:cNvSpPr>
            <a:spLocks noGrp="1"/>
          </p:cNvSpPr>
          <p:nvPr>
            <p:ph type="pic" sz="quarter" idx="13" hasCustomPrompt="1"/>
          </p:nvPr>
        </p:nvSpPr>
        <p:spPr>
          <a:xfrm>
            <a:off x="371477" y="321951"/>
            <a:ext cx="1590675" cy="592449"/>
          </a:xfrm>
          <a:prstGeom prst="rect">
            <a:avLst/>
          </a:prstGeom>
        </p:spPr>
        <p:txBody>
          <a:bodyPr anchor="ctr"/>
          <a:lstStyle>
            <a:lvl1pPr marL="0" indent="0">
              <a:lnSpc>
                <a:spcPct val="100000"/>
              </a:lnSpc>
              <a:spcBef>
                <a:spcPts val="0"/>
              </a:spcBef>
              <a:buNone/>
              <a:defRPr sz="700" b="0">
                <a:solidFill>
                  <a:schemeClr val="tx1"/>
                </a:solidFill>
                <a:latin typeface="Verdana (Headings)"/>
              </a:defRPr>
            </a:lvl1pPr>
          </a:lstStyle>
          <a:p>
            <a:r>
              <a:rPr lang="en-US"/>
              <a:t>CLICK ICON</a:t>
            </a:r>
            <a:br>
              <a:rPr lang="en-US"/>
            </a:br>
            <a:r>
              <a:rPr lang="en-US"/>
              <a:t>TO ADD </a:t>
            </a:r>
            <a:br>
              <a:rPr lang="en-US"/>
            </a:br>
            <a:r>
              <a:rPr lang="en-US"/>
              <a:t>CUSTOMER </a:t>
            </a:r>
            <a:br>
              <a:rPr lang="en-US"/>
            </a:br>
            <a:r>
              <a:rPr lang="en-US"/>
              <a:t>LOGO</a:t>
            </a:r>
          </a:p>
        </p:txBody>
      </p:sp>
    </p:spTree>
    <p:extLst>
      <p:ext uri="{BB962C8B-B14F-4D97-AF65-F5344CB8AC3E}">
        <p14:creationId xmlns:p14="http://schemas.microsoft.com/office/powerpoint/2010/main" val="39369350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Black Right">
    <p:bg>
      <p:bgPr>
        <a:solidFill>
          <a:schemeClr val="tx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DC3664E-0813-1FE3-F9B2-EF09AF8D81B3}"/>
              </a:ext>
            </a:extLst>
          </p:cNvPr>
          <p:cNvSpPr/>
          <p:nvPr userDrawn="1"/>
        </p:nvSpPr>
        <p:spPr>
          <a:xfrm>
            <a:off x="1" y="1"/>
            <a:ext cx="3640666"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3323383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897718" cy="260350"/>
          </a:xfrm>
          <a:prstGeom prst="rect">
            <a:avLst/>
          </a:prstGeom>
        </p:spPr>
        <p:txBody>
          <a:bodyPr lIns="0" anchor="ctr"/>
          <a:lstStyle>
            <a:lvl1pPr marL="0" indent="0">
              <a:buNone/>
              <a:defRPr sz="900">
                <a:solidFill>
                  <a:schemeClr val="tx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6" y="568327"/>
            <a:ext cx="2897718" cy="661384"/>
          </a:xfrm>
          <a:prstGeom prst="rect">
            <a:avLst/>
          </a:prstGeom>
        </p:spPr>
        <p:txBody>
          <a:bodyPr lIns="0"/>
          <a:lstStyle>
            <a:lvl1pPr marL="0" indent="0">
              <a:lnSpc>
                <a:spcPct val="100000"/>
              </a:lnSpc>
              <a:spcBef>
                <a:spcPts val="0"/>
              </a:spcBef>
              <a:buNone/>
              <a:defRPr lang="de-DE" sz="2000" b="1" dirty="0">
                <a:solidFill>
                  <a:schemeClr val="tx1"/>
                </a:solidFill>
                <a:latin typeface="Verdana Pro" panose="020B0604030504040204" pitchFamily="34" charset="0"/>
              </a:defRPr>
            </a:lvl1pPr>
          </a:lstStyle>
          <a:p>
            <a:pPr marL="228600" lvl="0" indent="-228600">
              <a:lnSpc>
                <a:spcPct val="100000"/>
              </a:lnSpc>
              <a:spcBef>
                <a:spcPts val="0"/>
              </a:spcBef>
            </a:pPr>
            <a:r>
              <a:rPr lang="de-DE"/>
              <a:t>Title</a:t>
            </a:r>
          </a:p>
        </p:txBody>
      </p:sp>
      <p:sp>
        <p:nvSpPr>
          <p:cNvPr id="6" name="Slide Number Placeholder 5">
            <a:extLst>
              <a:ext uri="{FF2B5EF4-FFF2-40B4-BE49-F238E27FC236}">
                <a16:creationId xmlns:a16="http://schemas.microsoft.com/office/drawing/2014/main" id="{743E5359-385B-536E-18F1-836C83038255}"/>
              </a:ext>
            </a:extLst>
          </p:cNvPr>
          <p:cNvSpPr txBox="1">
            <a:spLocks/>
          </p:cNvSpPr>
          <p:nvPr/>
        </p:nvSpPr>
        <p:spPr>
          <a:xfrm>
            <a:off x="11567608" y="6378987"/>
            <a:ext cx="262892" cy="138499"/>
          </a:xfrm>
          <a:prstGeom prst="rect">
            <a:avLst/>
          </a:prstGeom>
        </p:spPr>
        <p:txBody>
          <a:bodyPr vert="horz" wrap="none" lIns="0" tIns="0" rIns="0" bIns="0" rtlCol="0" anchor="t" anchorCtr="0">
            <a:spAutoFit/>
          </a:bodyPr>
          <a:lstStyle>
            <a:defPPr>
              <a:defRPr lang="en-US"/>
            </a:defPPr>
            <a:lvl1pPr marL="0" algn="r" defTabSz="914400" rtl="0" eaLnBrk="1" latinLnBrk="0" hangingPunct="1">
              <a:defRPr sz="1200" kern="1200">
                <a:solidFill>
                  <a:schemeClr val="tx1"/>
                </a:solidFill>
                <a:latin typeface="Verdana" panose="020B0604030504040204" pitchFamily="34" charset="0"/>
                <a:ea typeface="Verdana" panose="020B060403050404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FFAB0F-877A-4FB5-AFB2-3B278CFF0712}" type="slidenum">
              <a:rPr lang="en-GB" sz="900" b="0" i="0" smtClean="0">
                <a:solidFill>
                  <a:schemeClr val="bg1"/>
                </a:solidFill>
                <a:latin typeface="Verdana Pro Light" panose="020B0304030504040204" pitchFamily="34" charset="0"/>
              </a:rPr>
              <a:pPr/>
              <a:t>‹#›</a:t>
            </a:fld>
            <a:endParaRPr lang="en-GB" sz="900" b="0" i="0">
              <a:solidFill>
                <a:schemeClr val="bg1"/>
              </a:solidFill>
              <a:latin typeface="Verdana Pro Light" panose="020B0304030504040204" pitchFamily="34" charset="0"/>
            </a:endParaRPr>
          </a:p>
        </p:txBody>
      </p:sp>
      <p:pic>
        <p:nvPicPr>
          <p:cNvPr id="7" name="Grafik 6">
            <a:extLst>
              <a:ext uri="{FF2B5EF4-FFF2-40B4-BE49-F238E27FC236}">
                <a16:creationId xmlns:a16="http://schemas.microsoft.com/office/drawing/2014/main" id="{A635FC39-C2A6-60DD-B9B0-43178B15D03E}"/>
              </a:ext>
            </a:extLst>
          </p:cNvPr>
          <p:cNvPicPr>
            <a:picLocks noChangeAspect="1"/>
          </p:cNvPicPr>
          <p:nvPr userDrawn="1"/>
        </p:nvPicPr>
        <p:blipFill rotWithShape="1">
          <a:blip r:embed="rId5" cstate="screen">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91998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lain | Title &amp; Subtitl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26518492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3199498" cy="260350"/>
          </a:xfrm>
          <a:prstGeom prst="rect">
            <a:avLst/>
          </a:prstGeom>
        </p:spPr>
        <p:txBody>
          <a:bodyPr lIns="0" anchor="ctr"/>
          <a:lstStyle>
            <a:lvl1pPr marL="0" indent="0">
              <a:buNone/>
              <a:defRPr sz="900"/>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5" y="568327"/>
            <a:ext cx="11449050" cy="661986"/>
          </a:xfrm>
          <a:prstGeom prst="rect">
            <a:avLst/>
          </a:prstGeom>
        </p:spPr>
        <p:txBody>
          <a:bodyPr lIns="0"/>
          <a:lstStyle>
            <a:lvl1pPr marL="0" indent="0">
              <a:lnSpc>
                <a:spcPct val="100000"/>
              </a:lnSpc>
              <a:spcBef>
                <a:spcPts val="0"/>
              </a:spcBef>
              <a:buNone/>
              <a:defRPr sz="2000" b="1">
                <a:latin typeface="Verdana Pro" panose="020B0604030504040204" pitchFamily="34" charset="0"/>
              </a:defRPr>
            </a:lvl1pPr>
          </a:lstStyle>
          <a:p>
            <a:pPr lvl="0"/>
            <a:r>
              <a:rPr lang="de-DE"/>
              <a:t>Title</a:t>
            </a:r>
          </a:p>
        </p:txBody>
      </p:sp>
    </p:spTree>
    <p:extLst>
      <p:ext uri="{BB962C8B-B14F-4D97-AF65-F5344CB8AC3E}">
        <p14:creationId xmlns:p14="http://schemas.microsoft.com/office/powerpoint/2010/main" val="57428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lain | Grey">
    <p:bg>
      <p:bgPr>
        <a:solidFill>
          <a:srgbClr val="F6F6F6"/>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26518492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3199498" cy="260350"/>
          </a:xfrm>
          <a:prstGeom prst="rect">
            <a:avLst/>
          </a:prstGeom>
        </p:spPr>
        <p:txBody>
          <a:bodyPr lIns="0" anchor="ctr"/>
          <a:lstStyle>
            <a:lvl1pPr marL="0" indent="0">
              <a:buNone/>
              <a:defRPr sz="900"/>
            </a:lvl1pPr>
            <a:lvl2pPr>
              <a:defRPr sz="900"/>
            </a:lvl2pPr>
            <a:lvl3pPr>
              <a:defRPr sz="900"/>
            </a:lvl3pPr>
            <a:lvl4pPr>
              <a:defRPr sz="900"/>
            </a:lvl4pPr>
            <a:lvl5pPr>
              <a:defRPr sz="900"/>
            </a:lvl5pPr>
          </a:lstStyle>
          <a:p>
            <a:pPr lvl="0"/>
            <a:r>
              <a:rPr lang="de-DE" err="1"/>
              <a:t>Subtitle</a:t>
            </a:r>
            <a:endParaRPr lang="de-DE"/>
          </a:p>
        </p:txBody>
      </p:sp>
      <p:sp>
        <p:nvSpPr>
          <p:cNvPr id="2" name="Textplatzhalter 10">
            <a:extLst>
              <a:ext uri="{FF2B5EF4-FFF2-40B4-BE49-F238E27FC236}">
                <a16:creationId xmlns:a16="http://schemas.microsoft.com/office/drawing/2014/main" id="{6CB39FD3-B1C6-B8F2-E6A8-2E624290693D}"/>
              </a:ext>
            </a:extLst>
          </p:cNvPr>
          <p:cNvSpPr>
            <a:spLocks noGrp="1"/>
          </p:cNvSpPr>
          <p:nvPr>
            <p:ph type="body" sz="quarter" idx="13" hasCustomPrompt="1"/>
          </p:nvPr>
        </p:nvSpPr>
        <p:spPr>
          <a:xfrm>
            <a:off x="371475" y="568327"/>
            <a:ext cx="11449049" cy="661384"/>
          </a:xfrm>
          <a:prstGeom prst="rect">
            <a:avLst/>
          </a:prstGeom>
        </p:spPr>
        <p:txBody>
          <a:bodyPr lIns="0"/>
          <a:lstStyle>
            <a:lvl1pPr marL="0" indent="0">
              <a:lnSpc>
                <a:spcPct val="100000"/>
              </a:lnSpc>
              <a:spcBef>
                <a:spcPts val="0"/>
              </a:spcBef>
              <a:buFont typeface="Arial" panose="020B0604020202020204" pitchFamily="34" charset="0"/>
              <a:buNone/>
              <a:defRPr lang="de-DE" sz="2000" b="1" dirty="0">
                <a:solidFill>
                  <a:schemeClr val="tx1"/>
                </a:solidFill>
                <a:latin typeface="Verdana Pro" panose="020B0604030504040204" pitchFamily="34" charset="0"/>
              </a:defRPr>
            </a:lvl1pPr>
          </a:lstStyle>
          <a:p>
            <a:pPr marL="228600" lvl="0" indent="-228600">
              <a:lnSpc>
                <a:spcPct val="100000"/>
              </a:lnSpc>
              <a:spcBef>
                <a:spcPts val="0"/>
              </a:spcBef>
            </a:pPr>
            <a:r>
              <a:rPr lang="de-DE"/>
              <a:t>Title</a:t>
            </a:r>
          </a:p>
        </p:txBody>
      </p:sp>
    </p:spTree>
    <p:extLst>
      <p:ext uri="{BB962C8B-B14F-4D97-AF65-F5344CB8AC3E}">
        <p14:creationId xmlns:p14="http://schemas.microsoft.com/office/powerpoint/2010/main" val="37912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Grey Left 2">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68624F4-9357-73A4-E98D-74713672D470}"/>
              </a:ext>
            </a:extLst>
          </p:cNvPr>
          <p:cNvSpPr/>
          <p:nvPr userDrawn="1"/>
        </p:nvSpPr>
        <p:spPr>
          <a:xfrm>
            <a:off x="0" y="1"/>
            <a:ext cx="3640666" cy="685799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214250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897718" cy="260350"/>
          </a:xfrm>
          <a:prstGeom prst="rect">
            <a:avLst/>
          </a:prstGeom>
        </p:spPr>
        <p:txBody>
          <a:bodyPr lIns="0" anchor="ctr"/>
          <a:lstStyle>
            <a:lvl1pPr marL="0" indent="0">
              <a:buNone/>
              <a:defRPr sz="900">
                <a:solidFill>
                  <a:schemeClr val="tx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6" y="568327"/>
            <a:ext cx="2897718" cy="661384"/>
          </a:xfrm>
          <a:prstGeom prst="rect">
            <a:avLst/>
          </a:prstGeom>
        </p:spPr>
        <p:txBody>
          <a:bodyPr lIns="0"/>
          <a:lstStyle>
            <a:lvl1pPr marL="0" indent="0">
              <a:lnSpc>
                <a:spcPct val="100000"/>
              </a:lnSpc>
              <a:spcBef>
                <a:spcPts val="0"/>
              </a:spcBef>
              <a:buNone/>
              <a:defRPr lang="de-DE" sz="2000" b="1" dirty="0">
                <a:solidFill>
                  <a:schemeClr val="tx1"/>
                </a:solidFill>
                <a:latin typeface="Verdana Pro" panose="020B0604030504040204" pitchFamily="34" charset="0"/>
              </a:defRPr>
            </a:lvl1pPr>
          </a:lstStyle>
          <a:p>
            <a:pPr marL="228600" lvl="0" indent="-228600">
              <a:lnSpc>
                <a:spcPct val="100000"/>
              </a:lnSpc>
              <a:spcBef>
                <a:spcPts val="0"/>
              </a:spcBef>
            </a:pPr>
            <a:r>
              <a:rPr lang="de-DE"/>
              <a:t>Title</a:t>
            </a:r>
          </a:p>
        </p:txBody>
      </p:sp>
      <p:pic>
        <p:nvPicPr>
          <p:cNvPr id="4" name="Grafik 3">
            <a:extLst>
              <a:ext uri="{FF2B5EF4-FFF2-40B4-BE49-F238E27FC236}">
                <a16:creationId xmlns:a16="http://schemas.microsoft.com/office/drawing/2014/main" id="{73A3F597-B7D7-2CEC-920D-AFD5360EA690}"/>
              </a:ext>
            </a:extLst>
          </p:cNvPr>
          <p:cNvPicPr>
            <a:picLocks noChangeAspect="1"/>
          </p:cNvPicPr>
          <p:nvPr/>
        </p:nvPicPr>
        <p:blipFill rotWithShape="1">
          <a:blip r:embed="rId5" cstate="screen">
            <a:lum/>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220406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Grey-Right">
    <p:bg>
      <p:bgPr>
        <a:solidFill>
          <a:srgbClr val="F2F2F2"/>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DCE382A-713C-D2CB-8EDA-E330FBE39A25}"/>
              </a:ext>
            </a:extLst>
          </p:cNvPr>
          <p:cNvSpPr/>
          <p:nvPr userDrawn="1"/>
        </p:nvSpPr>
        <p:spPr>
          <a:xfrm>
            <a:off x="0" y="1"/>
            <a:ext cx="3640666"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625925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955924" cy="260350"/>
          </a:xfrm>
          <a:prstGeom prst="rect">
            <a:avLst/>
          </a:prstGeom>
        </p:spPr>
        <p:txBody>
          <a:bodyPr lIns="0" anchor="ctr"/>
          <a:lstStyle>
            <a:lvl1pPr marL="0" indent="0">
              <a:buNone/>
              <a:defRPr sz="900"/>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5" y="568327"/>
            <a:ext cx="2955925" cy="661384"/>
          </a:xfrm>
          <a:prstGeom prst="rect">
            <a:avLst/>
          </a:prstGeom>
        </p:spPr>
        <p:txBody>
          <a:bodyPr lIns="0"/>
          <a:lstStyle>
            <a:lvl1pPr marL="0" indent="0">
              <a:lnSpc>
                <a:spcPct val="100000"/>
              </a:lnSpc>
              <a:spcBef>
                <a:spcPts val="0"/>
              </a:spcBef>
              <a:buNone/>
              <a:defRPr sz="2000" b="1">
                <a:solidFill>
                  <a:schemeClr val="tx1"/>
                </a:solidFill>
                <a:latin typeface="Verdana Pro" panose="020B0604030504040204" pitchFamily="34" charset="0"/>
              </a:defRPr>
            </a:lvl1pPr>
          </a:lstStyle>
          <a:p>
            <a:pPr lvl="0"/>
            <a:r>
              <a:rPr lang="de-DE"/>
              <a:t>Title</a:t>
            </a:r>
          </a:p>
        </p:txBody>
      </p:sp>
      <p:pic>
        <p:nvPicPr>
          <p:cNvPr id="4" name="Grafik 3">
            <a:extLst>
              <a:ext uri="{FF2B5EF4-FFF2-40B4-BE49-F238E27FC236}">
                <a16:creationId xmlns:a16="http://schemas.microsoft.com/office/drawing/2014/main" id="{2C65F535-3D2B-BF50-8DC5-DA18625C76B6}"/>
              </a:ext>
            </a:extLst>
          </p:cNvPr>
          <p:cNvPicPr>
            <a:picLocks noChangeAspect="1"/>
          </p:cNvPicPr>
          <p:nvPr userDrawn="1"/>
        </p:nvPicPr>
        <p:blipFill rotWithShape="1">
          <a:blip r:embed="rId5" cstate="screen">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342783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 Blue Left">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68624F4-9357-73A4-E98D-74713672D470}"/>
              </a:ext>
            </a:extLst>
          </p:cNvPr>
          <p:cNvSpPr/>
          <p:nvPr userDrawn="1"/>
        </p:nvSpPr>
        <p:spPr>
          <a:xfrm>
            <a:off x="0" y="1"/>
            <a:ext cx="3640666" cy="6857999"/>
          </a:xfrm>
          <a:prstGeom prst="rect">
            <a:avLst/>
          </a:prstGeom>
          <a:solidFill>
            <a:srgbClr val="036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214250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897718" cy="260350"/>
          </a:xfrm>
          <a:prstGeom prst="rect">
            <a:avLst/>
          </a:prstGeom>
        </p:spPr>
        <p:txBody>
          <a:bodyPr lIns="0" anchor="ctr"/>
          <a:lstStyle>
            <a:lvl1pPr marL="0" indent="0">
              <a:buNone/>
              <a:defRPr sz="900">
                <a:solidFill>
                  <a:schemeClr val="bg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6" y="568327"/>
            <a:ext cx="2897718" cy="661384"/>
          </a:xfrm>
          <a:prstGeom prst="rect">
            <a:avLst/>
          </a:prstGeom>
        </p:spPr>
        <p:txBody>
          <a:bodyPr lIns="0"/>
          <a:lstStyle>
            <a:lvl1pPr marL="0" indent="0">
              <a:lnSpc>
                <a:spcPct val="100000"/>
              </a:lnSpc>
              <a:spcBef>
                <a:spcPts val="0"/>
              </a:spcBef>
              <a:buNone/>
              <a:defRPr lang="de-DE" sz="2000" b="1" dirty="0">
                <a:solidFill>
                  <a:schemeClr val="bg1"/>
                </a:solidFill>
                <a:latin typeface="Verdana Pro" panose="020B0604030504040204" pitchFamily="34" charset="0"/>
              </a:defRPr>
            </a:lvl1pPr>
          </a:lstStyle>
          <a:p>
            <a:pPr marL="228600" lvl="0" indent="-228600">
              <a:lnSpc>
                <a:spcPct val="100000"/>
              </a:lnSpc>
              <a:spcBef>
                <a:spcPts val="0"/>
              </a:spcBef>
            </a:pPr>
            <a:r>
              <a:rPr lang="de-DE"/>
              <a:t>Title</a:t>
            </a:r>
          </a:p>
        </p:txBody>
      </p:sp>
      <p:pic>
        <p:nvPicPr>
          <p:cNvPr id="4" name="Grafik 3">
            <a:extLst>
              <a:ext uri="{FF2B5EF4-FFF2-40B4-BE49-F238E27FC236}">
                <a16:creationId xmlns:a16="http://schemas.microsoft.com/office/drawing/2014/main" id="{73A3F597-B7D7-2CEC-920D-AFD5360EA690}"/>
              </a:ext>
            </a:extLst>
          </p:cNvPr>
          <p:cNvPicPr>
            <a:picLocks noChangeAspect="1"/>
          </p:cNvPicPr>
          <p:nvPr/>
        </p:nvPicPr>
        <p:blipFill rotWithShape="1">
          <a:blip r:embed="rId5" cstate="screen">
            <a:lum bright="100000"/>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318210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 Blue Right">
    <p:bg>
      <p:bgPr>
        <a:solidFill>
          <a:schemeClr val="accent4"/>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04FD11D-71A2-9FC9-4ECB-41A92A2C1AEB}"/>
              </a:ext>
            </a:extLst>
          </p:cNvPr>
          <p:cNvSpPr/>
          <p:nvPr userDrawn="1"/>
        </p:nvSpPr>
        <p:spPr>
          <a:xfrm>
            <a:off x="0" y="1"/>
            <a:ext cx="3640666"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3860777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897718" cy="260350"/>
          </a:xfrm>
          <a:prstGeom prst="rect">
            <a:avLst/>
          </a:prstGeom>
        </p:spPr>
        <p:txBody>
          <a:bodyPr lIns="0" anchor="ctr"/>
          <a:lstStyle>
            <a:lvl1pPr marL="0" indent="0">
              <a:buNone/>
              <a:defRPr sz="900">
                <a:solidFill>
                  <a:schemeClr val="tx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6" y="568327"/>
            <a:ext cx="2897718" cy="661384"/>
          </a:xfrm>
          <a:prstGeom prst="rect">
            <a:avLst/>
          </a:prstGeom>
        </p:spPr>
        <p:txBody>
          <a:bodyPr lIns="0"/>
          <a:lstStyle>
            <a:lvl1pPr marL="0" indent="0">
              <a:lnSpc>
                <a:spcPct val="100000"/>
              </a:lnSpc>
              <a:spcBef>
                <a:spcPts val="0"/>
              </a:spcBef>
              <a:buNone/>
              <a:defRPr lang="de-DE" sz="2000" b="1" dirty="0">
                <a:solidFill>
                  <a:schemeClr val="tx1"/>
                </a:solidFill>
                <a:latin typeface="Verdana Pro" panose="020B0604030504040204" pitchFamily="34" charset="0"/>
              </a:defRPr>
            </a:lvl1pPr>
          </a:lstStyle>
          <a:p>
            <a:pPr marL="228600" lvl="0" indent="-228600">
              <a:lnSpc>
                <a:spcPct val="100000"/>
              </a:lnSpc>
              <a:spcBef>
                <a:spcPts val="0"/>
              </a:spcBef>
            </a:pPr>
            <a:r>
              <a:rPr lang="de-DE"/>
              <a:t>Title</a:t>
            </a:r>
          </a:p>
        </p:txBody>
      </p:sp>
      <p:sp>
        <p:nvSpPr>
          <p:cNvPr id="6" name="Slide Number Placeholder 5">
            <a:extLst>
              <a:ext uri="{FF2B5EF4-FFF2-40B4-BE49-F238E27FC236}">
                <a16:creationId xmlns:a16="http://schemas.microsoft.com/office/drawing/2014/main" id="{743E5359-385B-536E-18F1-836C83038255}"/>
              </a:ext>
            </a:extLst>
          </p:cNvPr>
          <p:cNvSpPr txBox="1">
            <a:spLocks/>
          </p:cNvSpPr>
          <p:nvPr/>
        </p:nvSpPr>
        <p:spPr>
          <a:xfrm>
            <a:off x="11567608" y="6378987"/>
            <a:ext cx="262892" cy="138499"/>
          </a:xfrm>
          <a:prstGeom prst="rect">
            <a:avLst/>
          </a:prstGeom>
        </p:spPr>
        <p:txBody>
          <a:bodyPr vert="horz" wrap="none" lIns="0" tIns="0" rIns="0" bIns="0" rtlCol="0" anchor="t" anchorCtr="0">
            <a:spAutoFit/>
          </a:bodyPr>
          <a:lstStyle>
            <a:defPPr>
              <a:defRPr lang="en-US"/>
            </a:defPPr>
            <a:lvl1pPr marL="0" algn="r" defTabSz="914400" rtl="0" eaLnBrk="1" latinLnBrk="0" hangingPunct="1">
              <a:defRPr sz="1200" kern="1200">
                <a:solidFill>
                  <a:schemeClr val="tx1"/>
                </a:solidFill>
                <a:latin typeface="Verdana" panose="020B0604030504040204" pitchFamily="34" charset="0"/>
                <a:ea typeface="Verdana" panose="020B060403050404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FFAB0F-877A-4FB5-AFB2-3B278CFF0712}" type="slidenum">
              <a:rPr lang="en-GB" sz="900" b="0" i="0" smtClean="0">
                <a:solidFill>
                  <a:schemeClr val="bg1"/>
                </a:solidFill>
                <a:latin typeface="Verdana Pro Light" panose="020B0304030504040204" pitchFamily="34" charset="0"/>
              </a:rPr>
              <a:pPr/>
              <a:t>‹#›</a:t>
            </a:fld>
            <a:endParaRPr lang="en-GB" sz="900" b="0" i="0">
              <a:solidFill>
                <a:schemeClr val="bg1"/>
              </a:solidFill>
              <a:latin typeface="Verdana Pro Light" panose="020B0304030504040204" pitchFamily="34" charset="0"/>
            </a:endParaRPr>
          </a:p>
        </p:txBody>
      </p:sp>
      <p:pic>
        <p:nvPicPr>
          <p:cNvPr id="7" name="Grafik 6">
            <a:extLst>
              <a:ext uri="{FF2B5EF4-FFF2-40B4-BE49-F238E27FC236}">
                <a16:creationId xmlns:a16="http://schemas.microsoft.com/office/drawing/2014/main" id="{C342EBB5-CAA8-418D-1364-C5326761E7BD}"/>
              </a:ext>
            </a:extLst>
          </p:cNvPr>
          <p:cNvPicPr>
            <a:picLocks noChangeAspect="1"/>
          </p:cNvPicPr>
          <p:nvPr userDrawn="1"/>
        </p:nvPicPr>
        <p:blipFill rotWithShape="1">
          <a:blip r:embed="rId5" cstate="screen">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15147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Blue Up">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19779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a:extLst>
              <a:ext uri="{FF2B5EF4-FFF2-40B4-BE49-F238E27FC236}">
                <a16:creationId xmlns:a16="http://schemas.microsoft.com/office/drawing/2014/main" id="{5F14EBFC-96AE-FC1E-6CF9-9F9B0340E74D}"/>
              </a:ext>
            </a:extLst>
          </p:cNvPr>
          <p:cNvSpPr/>
          <p:nvPr/>
        </p:nvSpPr>
        <p:spPr>
          <a:xfrm>
            <a:off x="0" y="1"/>
            <a:ext cx="12191996" cy="3542649"/>
          </a:xfrm>
          <a:prstGeom prst="rect">
            <a:avLst/>
          </a:prstGeom>
          <a:solidFill>
            <a:srgbClr val="036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3199498" cy="260350"/>
          </a:xfrm>
          <a:prstGeom prst="rect">
            <a:avLst/>
          </a:prstGeom>
        </p:spPr>
        <p:txBody>
          <a:bodyPr lIns="0" anchor="ctr"/>
          <a:lstStyle>
            <a:lvl1pPr marL="0" indent="0">
              <a:buNone/>
              <a:defRPr sz="900">
                <a:solidFill>
                  <a:schemeClr val="bg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5" y="568327"/>
            <a:ext cx="11449050" cy="661384"/>
          </a:xfrm>
          <a:prstGeom prst="rect">
            <a:avLst/>
          </a:prstGeom>
        </p:spPr>
        <p:txBody>
          <a:bodyPr lIns="0"/>
          <a:lstStyle>
            <a:lvl1pPr marL="0" indent="0">
              <a:lnSpc>
                <a:spcPct val="100000"/>
              </a:lnSpc>
              <a:spcBef>
                <a:spcPts val="0"/>
              </a:spcBef>
              <a:buNone/>
              <a:defRPr sz="2000" b="1">
                <a:solidFill>
                  <a:schemeClr val="bg1"/>
                </a:solidFill>
                <a:latin typeface="Verdana Pro" panose="020B0604030504040204" pitchFamily="34" charset="0"/>
              </a:defRPr>
            </a:lvl1pPr>
          </a:lstStyle>
          <a:p>
            <a:pPr lvl="0"/>
            <a:r>
              <a:rPr lang="de-DE"/>
              <a:t>Title</a:t>
            </a:r>
          </a:p>
        </p:txBody>
      </p:sp>
    </p:spTree>
    <p:extLst>
      <p:ext uri="{BB962C8B-B14F-4D97-AF65-F5344CB8AC3E}">
        <p14:creationId xmlns:p14="http://schemas.microsoft.com/office/powerpoint/2010/main" val="376141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Black Left">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457A5FA-0A1E-F949-119D-CC069D2ABE93}"/>
              </a:ext>
            </a:extLst>
          </p:cNvPr>
          <p:cNvSpPr/>
          <p:nvPr userDrawn="1"/>
        </p:nvSpPr>
        <p:spPr>
          <a:xfrm>
            <a:off x="1" y="1"/>
            <a:ext cx="3640666" cy="68579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 name="Objekt 2" hidden="1">
            <a:extLst>
              <a:ext uri="{FF2B5EF4-FFF2-40B4-BE49-F238E27FC236}">
                <a16:creationId xmlns:a16="http://schemas.microsoft.com/office/drawing/2014/main" id="{BD5554B6-9071-510D-16E4-E75C527F8BC1}"/>
              </a:ext>
            </a:extLst>
          </p:cNvPr>
          <p:cNvGraphicFramePr>
            <a:graphicFrameLocks noChangeAspect="1"/>
          </p:cNvGraphicFramePr>
          <p:nvPr>
            <p:custDataLst>
              <p:tags r:id="rId1"/>
            </p:custDataLst>
            <p:extLst>
              <p:ext uri="{D42A27DB-BD31-4B8C-83A1-F6EECF244321}">
                <p14:modId xmlns:p14="http://schemas.microsoft.com/office/powerpoint/2010/main" val="21574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04" imgH="405" progId="TCLayout.ActiveDocument.1">
                  <p:embed/>
                </p:oleObj>
              </mc:Choice>
              <mc:Fallback>
                <p:oleObj name="think-cell Folie" r:id="rId3" imgW="404" imgH="405" progId="TCLayout.ActiveDocument.1">
                  <p:embed/>
                  <p:pic>
                    <p:nvPicPr>
                      <p:cNvPr id="3" name="Objekt 2" hidden="1">
                        <a:extLst>
                          <a:ext uri="{FF2B5EF4-FFF2-40B4-BE49-F238E27FC236}">
                            <a16:creationId xmlns:a16="http://schemas.microsoft.com/office/drawing/2014/main" id="{BD5554B6-9071-510D-16E4-E75C527F8B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platzhalter 18">
            <a:extLst>
              <a:ext uri="{FF2B5EF4-FFF2-40B4-BE49-F238E27FC236}">
                <a16:creationId xmlns:a16="http://schemas.microsoft.com/office/drawing/2014/main" id="{942383B9-0EF8-E97C-8E5D-C8EB4808B27C}"/>
              </a:ext>
            </a:extLst>
          </p:cNvPr>
          <p:cNvSpPr>
            <a:spLocks noGrp="1"/>
          </p:cNvSpPr>
          <p:nvPr>
            <p:ph type="body" sz="quarter" idx="12" hasCustomPrompt="1"/>
          </p:nvPr>
        </p:nvSpPr>
        <p:spPr>
          <a:xfrm>
            <a:off x="371475" y="307976"/>
            <a:ext cx="2897718" cy="260350"/>
          </a:xfrm>
          <a:prstGeom prst="rect">
            <a:avLst/>
          </a:prstGeom>
        </p:spPr>
        <p:txBody>
          <a:bodyPr lIns="0" anchor="ctr"/>
          <a:lstStyle>
            <a:lvl1pPr marL="0" indent="0">
              <a:buNone/>
              <a:defRPr sz="900">
                <a:solidFill>
                  <a:schemeClr val="bg1"/>
                </a:solidFill>
              </a:defRPr>
            </a:lvl1pPr>
            <a:lvl2pPr>
              <a:defRPr sz="900"/>
            </a:lvl2pPr>
            <a:lvl3pPr>
              <a:defRPr sz="900"/>
            </a:lvl3pPr>
            <a:lvl4pPr>
              <a:defRPr sz="900"/>
            </a:lvl4pPr>
            <a:lvl5pPr>
              <a:defRPr sz="900"/>
            </a:lvl5pPr>
          </a:lstStyle>
          <a:p>
            <a:pPr lvl="0"/>
            <a:r>
              <a:rPr lang="de-DE" err="1"/>
              <a:t>Subtitle</a:t>
            </a:r>
            <a:endParaRPr lang="de-DE"/>
          </a:p>
        </p:txBody>
      </p:sp>
      <p:sp>
        <p:nvSpPr>
          <p:cNvPr id="11" name="Textplatzhalter 10">
            <a:extLst>
              <a:ext uri="{FF2B5EF4-FFF2-40B4-BE49-F238E27FC236}">
                <a16:creationId xmlns:a16="http://schemas.microsoft.com/office/drawing/2014/main" id="{8217C5FA-BE8F-65FA-1C64-906CDBCC7D1A}"/>
              </a:ext>
            </a:extLst>
          </p:cNvPr>
          <p:cNvSpPr>
            <a:spLocks noGrp="1"/>
          </p:cNvSpPr>
          <p:nvPr>
            <p:ph type="body" sz="quarter" idx="13" hasCustomPrompt="1"/>
          </p:nvPr>
        </p:nvSpPr>
        <p:spPr>
          <a:xfrm>
            <a:off x="371476" y="568327"/>
            <a:ext cx="2897718" cy="661384"/>
          </a:xfrm>
          <a:prstGeom prst="rect">
            <a:avLst/>
          </a:prstGeom>
        </p:spPr>
        <p:txBody>
          <a:bodyPr lIns="0"/>
          <a:lstStyle>
            <a:lvl1pPr marL="0" indent="0">
              <a:lnSpc>
                <a:spcPct val="100000"/>
              </a:lnSpc>
              <a:spcBef>
                <a:spcPts val="0"/>
              </a:spcBef>
              <a:buNone/>
              <a:defRPr lang="de-DE" sz="2000" b="1" dirty="0">
                <a:solidFill>
                  <a:schemeClr val="bg1"/>
                </a:solidFill>
                <a:latin typeface="Verdana Pro" panose="020B0604030504040204" pitchFamily="34" charset="0"/>
              </a:defRPr>
            </a:lvl1pPr>
          </a:lstStyle>
          <a:p>
            <a:pPr marL="228600" lvl="0" indent="-228600">
              <a:lnSpc>
                <a:spcPct val="100000"/>
              </a:lnSpc>
              <a:spcBef>
                <a:spcPts val="0"/>
              </a:spcBef>
            </a:pPr>
            <a:r>
              <a:rPr lang="de-DE"/>
              <a:t>Title</a:t>
            </a:r>
          </a:p>
        </p:txBody>
      </p:sp>
      <p:pic>
        <p:nvPicPr>
          <p:cNvPr id="4" name="Grafik 3">
            <a:extLst>
              <a:ext uri="{FF2B5EF4-FFF2-40B4-BE49-F238E27FC236}">
                <a16:creationId xmlns:a16="http://schemas.microsoft.com/office/drawing/2014/main" id="{73A3F597-B7D7-2CEC-920D-AFD5360EA690}"/>
              </a:ext>
            </a:extLst>
          </p:cNvPr>
          <p:cNvPicPr>
            <a:picLocks noChangeAspect="1"/>
          </p:cNvPicPr>
          <p:nvPr/>
        </p:nvPicPr>
        <p:blipFill rotWithShape="1">
          <a:blip r:embed="rId5" cstate="screen">
            <a:lum bright="100000"/>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Tree>
    <p:extLst>
      <p:ext uri="{BB962C8B-B14F-4D97-AF65-F5344CB8AC3E}">
        <p14:creationId xmlns:p14="http://schemas.microsoft.com/office/powerpoint/2010/main" val="8885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515762F-EE90-3D31-7626-B91A17553CD3}"/>
              </a:ext>
            </a:extLst>
          </p:cNvPr>
          <p:cNvGraphicFramePr>
            <a:graphicFrameLocks noChangeAspect="1"/>
          </p:cNvGraphicFramePr>
          <p:nvPr>
            <p:custDataLst>
              <p:tags r:id="rId12"/>
            </p:custDataLst>
            <p:extLst>
              <p:ext uri="{D42A27DB-BD31-4B8C-83A1-F6EECF244321}">
                <p14:modId xmlns:p14="http://schemas.microsoft.com/office/powerpoint/2010/main" val="837550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3" imgW="404" imgH="405" progId="TCLayout.ActiveDocument.1">
                  <p:embed/>
                </p:oleObj>
              </mc:Choice>
              <mc:Fallback>
                <p:oleObj name="think-cell Folie" r:id="rId13" imgW="404" imgH="405" progId="TCLayout.ActiveDocument.1">
                  <p:embed/>
                  <p:pic>
                    <p:nvPicPr>
                      <p:cNvPr id="8" name="Objekt 7" hidden="1">
                        <a:extLst>
                          <a:ext uri="{FF2B5EF4-FFF2-40B4-BE49-F238E27FC236}">
                            <a16:creationId xmlns:a16="http://schemas.microsoft.com/office/drawing/2014/main" id="{B515762F-EE90-3D31-7626-B91A17553CD3}"/>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5F00C80D-E2F6-688B-56E7-89E0438EF68F}"/>
              </a:ext>
            </a:extLst>
          </p:cNvPr>
          <p:cNvPicPr>
            <a:picLocks noChangeAspect="1"/>
          </p:cNvPicPr>
          <p:nvPr/>
        </p:nvPicPr>
        <p:blipFill rotWithShape="1">
          <a:blip r:embed="rId15" cstate="screen">
            <a:extLst>
              <a:ext uri="{28A0092B-C50C-407E-A947-70E740481C1C}">
                <a14:useLocalDpi xmlns:a14="http://schemas.microsoft.com/office/drawing/2010/main" val="0"/>
              </a:ext>
            </a:extLst>
          </a:blip>
          <a:srcRect t="40141" r="33697" b="24432"/>
          <a:stretch/>
        </p:blipFill>
        <p:spPr>
          <a:xfrm>
            <a:off x="371474" y="6378987"/>
            <a:ext cx="787729" cy="157062"/>
          </a:xfrm>
          <a:prstGeom prst="rect">
            <a:avLst/>
          </a:prstGeom>
        </p:spPr>
      </p:pic>
      <p:sp>
        <p:nvSpPr>
          <p:cNvPr id="11" name="Slide Number Placeholder 5">
            <a:extLst>
              <a:ext uri="{FF2B5EF4-FFF2-40B4-BE49-F238E27FC236}">
                <a16:creationId xmlns:a16="http://schemas.microsoft.com/office/drawing/2014/main" id="{D4267C43-DA22-EC2E-08E8-3962C3A538EF}"/>
              </a:ext>
            </a:extLst>
          </p:cNvPr>
          <p:cNvSpPr txBox="1">
            <a:spLocks/>
          </p:cNvSpPr>
          <p:nvPr/>
        </p:nvSpPr>
        <p:spPr>
          <a:xfrm>
            <a:off x="11567608" y="6378987"/>
            <a:ext cx="262892" cy="138499"/>
          </a:xfrm>
          <a:prstGeom prst="rect">
            <a:avLst/>
          </a:prstGeom>
        </p:spPr>
        <p:txBody>
          <a:bodyPr vert="horz" wrap="none" lIns="0" tIns="0" rIns="0" bIns="0" rtlCol="0" anchor="t" anchorCtr="0">
            <a:spAutoFit/>
          </a:bodyPr>
          <a:lstStyle>
            <a:defPPr>
              <a:defRPr lang="en-US"/>
            </a:defPPr>
            <a:lvl1pPr marL="0" algn="r" defTabSz="914400" rtl="0" eaLnBrk="1" latinLnBrk="0" hangingPunct="1">
              <a:defRPr sz="1200" kern="1200">
                <a:solidFill>
                  <a:schemeClr val="tx1"/>
                </a:solidFill>
                <a:latin typeface="Verdana" panose="020B0604030504040204" pitchFamily="34" charset="0"/>
                <a:ea typeface="Verdana" panose="020B060403050404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FFAB0F-877A-4FB5-AFB2-3B278CFF0712}" type="slidenum">
              <a:rPr lang="en-GB" sz="900" b="0" i="0" smtClean="0">
                <a:latin typeface="Verdana Pro Light" panose="020B0304030504040204" pitchFamily="34" charset="0"/>
              </a:rPr>
              <a:pPr/>
              <a:t>‹#›</a:t>
            </a:fld>
            <a:endParaRPr lang="en-GB" sz="900" b="0" i="0">
              <a:latin typeface="Verdana Pro Light" panose="020B0304030504040204" pitchFamily="34" charset="0"/>
            </a:endParaRPr>
          </a:p>
        </p:txBody>
      </p:sp>
    </p:spTree>
    <p:extLst>
      <p:ext uri="{BB962C8B-B14F-4D97-AF65-F5344CB8AC3E}">
        <p14:creationId xmlns:p14="http://schemas.microsoft.com/office/powerpoint/2010/main" val="315210669"/>
      </p:ext>
    </p:extLst>
  </p:cSld>
  <p:clrMap bg1="lt1" tx1="dk1" bg2="lt2" tx2="dk2" accent1="accent1" accent2="accent2" accent3="accent3" accent4="accent4" accent5="accent5" accent6="accent6" hlink="hlink" folHlink="folHlink"/>
  <p:sldLayoutIdLst>
    <p:sldLayoutId id="2147483902" r:id="rId1"/>
    <p:sldLayoutId id="2147483905" r:id="rId2"/>
    <p:sldLayoutId id="2147483908" r:id="rId3"/>
    <p:sldLayoutId id="2147483964" r:id="rId4"/>
    <p:sldLayoutId id="2147483956" r:id="rId5"/>
    <p:sldLayoutId id="2147483909" r:id="rId6"/>
    <p:sldLayoutId id="2147483910" r:id="rId7"/>
    <p:sldLayoutId id="2147483935" r:id="rId8"/>
    <p:sldLayoutId id="2147483932" r:id="rId9"/>
    <p:sldLayoutId id="214748393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34">
          <p15:clr>
            <a:srgbClr val="F26B43"/>
          </p15:clr>
        </p15:guide>
        <p15:guide id="3" pos="7446">
          <p15:clr>
            <a:srgbClr val="F26B43"/>
          </p15:clr>
        </p15:guide>
        <p15:guide id="4" orient="horz" pos="187" userDrawn="1">
          <p15:clr>
            <a:srgbClr val="F26B43"/>
          </p15:clr>
        </p15:guide>
        <p15:guide id="5" orient="horz" pos="346" userDrawn="1">
          <p15:clr>
            <a:srgbClr val="F26B43"/>
          </p15:clr>
        </p15:guide>
        <p15:guide id="6" pos="3840">
          <p15:clr>
            <a:srgbClr val="F26B43"/>
          </p15:clr>
        </p15:guide>
        <p15:guide id="7" orient="horz" pos="4020">
          <p15:clr>
            <a:srgbClr val="F26B43"/>
          </p15:clr>
        </p15:guide>
        <p15:guide id="8" orient="horz" pos="775">
          <p15:clr>
            <a:srgbClr val="F26B43"/>
          </p15:clr>
        </p15:guide>
        <p15:guide id="9" orient="horz" pos="890" userDrawn="1">
          <p15:clr>
            <a:srgbClr val="F26B43"/>
          </p15:clr>
        </p15:guide>
        <p15:guide id="10" orient="horz" pos="39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4.jpe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4.jpe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id="{A96C62AA-3D1D-4588-2DA5-7188014745D2}"/>
              </a:ext>
            </a:extLst>
          </p:cNvPr>
          <p:cNvGraphicFramePr>
            <a:graphicFrameLocks noChangeAspect="1"/>
          </p:cNvGraphicFramePr>
          <p:nvPr>
            <p:custDataLst>
              <p:tags r:id="rId1"/>
            </p:custDataLst>
            <p:extLst>
              <p:ext uri="{D42A27DB-BD31-4B8C-83A1-F6EECF244321}">
                <p14:modId xmlns:p14="http://schemas.microsoft.com/office/powerpoint/2010/main" val="688049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95" imgH="396" progId="TCLayout.ActiveDocument.1">
                  <p:embed/>
                </p:oleObj>
              </mc:Choice>
              <mc:Fallback>
                <p:oleObj name="think-cell Folie" r:id="rId3" imgW="395" imgH="396" progId="TCLayout.ActiveDocument.1">
                  <p:embed/>
                  <p:pic>
                    <p:nvPicPr>
                      <p:cNvPr id="22" name="Object 21" hidden="1">
                        <a:extLst>
                          <a:ext uri="{FF2B5EF4-FFF2-40B4-BE49-F238E27FC236}">
                            <a16:creationId xmlns:a16="http://schemas.microsoft.com/office/drawing/2014/main" id="{A96C62AA-3D1D-4588-2DA5-7188014745D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5">
            <a:extLst>
              <a:ext uri="{FF2B5EF4-FFF2-40B4-BE49-F238E27FC236}">
                <a16:creationId xmlns:a16="http://schemas.microsoft.com/office/drawing/2014/main" id="{93E8062E-10C7-3850-0A92-3CDD8736AF6F}"/>
              </a:ext>
            </a:extLst>
          </p:cNvPr>
          <p:cNvSpPr>
            <a:spLocks noGrp="1"/>
          </p:cNvSpPr>
          <p:nvPr>
            <p:ph type="ctrTitle"/>
          </p:nvPr>
        </p:nvSpPr>
        <p:spPr/>
        <p:txBody>
          <a:bodyPr vert="horz"/>
          <a:lstStyle/>
          <a:p>
            <a:r>
              <a:rPr lang="en-US" dirty="0"/>
              <a:t>Water Supply</a:t>
            </a:r>
            <a:br>
              <a:rPr lang="en-US" dirty="0"/>
            </a:br>
            <a:r>
              <a:rPr lang="en-US" dirty="0"/>
              <a:t>Case Study</a:t>
            </a:r>
            <a:endParaRPr lang="en-US" b="0" dirty="0">
              <a:latin typeface="Verdana Pro Light" panose="020B0304030504040204" pitchFamily="34" charset="0"/>
            </a:endParaRPr>
          </a:p>
        </p:txBody>
      </p:sp>
      <p:sp>
        <p:nvSpPr>
          <p:cNvPr id="2" name="Untertitel 1">
            <a:extLst>
              <a:ext uri="{FF2B5EF4-FFF2-40B4-BE49-F238E27FC236}">
                <a16:creationId xmlns:a16="http://schemas.microsoft.com/office/drawing/2014/main" id="{2AEB3A3C-8154-A7DE-EABB-2C644F534B4A}"/>
              </a:ext>
            </a:extLst>
          </p:cNvPr>
          <p:cNvSpPr>
            <a:spLocks noGrp="1"/>
          </p:cNvSpPr>
          <p:nvPr>
            <p:ph type="subTitle" idx="1"/>
          </p:nvPr>
        </p:nvSpPr>
        <p:spPr/>
        <p:txBody>
          <a:bodyPr/>
          <a:lstStyle/>
          <a:p>
            <a:r>
              <a:rPr lang="en-US" dirty="0"/>
              <a:t>Tomas Yanez</a:t>
            </a:r>
          </a:p>
        </p:txBody>
      </p:sp>
      <p:sp>
        <p:nvSpPr>
          <p:cNvPr id="5" name="Textplatzhalter 4">
            <a:extLst>
              <a:ext uri="{FF2B5EF4-FFF2-40B4-BE49-F238E27FC236}">
                <a16:creationId xmlns:a16="http://schemas.microsoft.com/office/drawing/2014/main" id="{B11CAB22-F076-FF9B-75EF-33C4167523BB}"/>
              </a:ext>
            </a:extLst>
          </p:cNvPr>
          <p:cNvSpPr>
            <a:spLocks noGrp="1"/>
          </p:cNvSpPr>
          <p:nvPr>
            <p:ph type="body" idx="14"/>
          </p:nvPr>
        </p:nvSpPr>
        <p:spPr/>
        <p:txBody>
          <a:bodyPr/>
          <a:lstStyle/>
          <a:p>
            <a:r>
              <a:rPr lang="en-US" dirty="0"/>
              <a:t>11.12.2024</a:t>
            </a:r>
          </a:p>
        </p:txBody>
      </p:sp>
      <p:pic>
        <p:nvPicPr>
          <p:cNvPr id="9" name="Bildplatzhalter 8" descr="Ein Bild, das Menschliches Gesicht, Kleidung, Person, Lächeln enthält.&#10;&#10;Automatisch generierte Beschreibung">
            <a:extLst>
              <a:ext uri="{FF2B5EF4-FFF2-40B4-BE49-F238E27FC236}">
                <a16:creationId xmlns:a16="http://schemas.microsoft.com/office/drawing/2014/main" id="{9BF0EF34-3D92-F5BE-3125-713B81783CA6}"/>
              </a:ext>
            </a:extLst>
          </p:cNvPr>
          <p:cNvPicPr>
            <a:picLocks noGrp="1" noChangeAspect="1"/>
          </p:cNvPicPr>
          <p:nvPr>
            <p:ph type="pic" sz="quarter" idx="10"/>
          </p:nvPr>
        </p:nvPicPr>
        <p:blipFill rotWithShape="1">
          <a:blip r:embed="rId5" cstate="print">
            <a:extLst>
              <a:ext uri="{28A0092B-C50C-407E-A947-70E740481C1C}">
                <a14:useLocalDpi xmlns:a14="http://schemas.microsoft.com/office/drawing/2010/main" val="0"/>
              </a:ext>
            </a:extLst>
          </a:blip>
          <a:srcRect/>
          <a:stretch/>
        </p:blipFill>
        <p:spPr>
          <a:xfrm>
            <a:off x="4064000" y="0"/>
            <a:ext cx="8128000" cy="6858000"/>
          </a:xfrm>
        </p:spPr>
      </p:pic>
    </p:spTree>
    <p:extLst>
      <p:ext uri="{BB962C8B-B14F-4D97-AF65-F5344CB8AC3E}">
        <p14:creationId xmlns:p14="http://schemas.microsoft.com/office/powerpoint/2010/main" val="322085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EA365-DE9B-270B-0577-B511E762EF85}"/>
            </a:ext>
          </a:extLst>
        </p:cNvPr>
        <p:cNvGrpSpPr/>
        <p:nvPr/>
      </p:nvGrpSpPr>
      <p:grpSpPr>
        <a:xfrm>
          <a:off x="0" y="0"/>
          <a:ext cx="0" cy="0"/>
          <a:chOff x="0" y="0"/>
          <a:chExt cx="0" cy="0"/>
        </a:xfrm>
      </p:grpSpPr>
      <p:sp>
        <p:nvSpPr>
          <p:cNvPr id="5" name="Textplatzhalter 4">
            <a:extLst>
              <a:ext uri="{FF2B5EF4-FFF2-40B4-BE49-F238E27FC236}">
                <a16:creationId xmlns:a16="http://schemas.microsoft.com/office/drawing/2014/main" id="{2D39DBBE-F1F6-5BA3-B1AA-B3002EA76D35}"/>
              </a:ext>
            </a:extLst>
          </p:cNvPr>
          <p:cNvSpPr>
            <a:spLocks noGrp="1"/>
          </p:cNvSpPr>
          <p:nvPr>
            <p:ph type="body" sz="quarter" idx="12"/>
          </p:nvPr>
        </p:nvSpPr>
        <p:spPr/>
        <p:txBody>
          <a:bodyPr/>
          <a:lstStyle/>
          <a:p>
            <a:r>
              <a:rPr lang="en-US" dirty="0"/>
              <a:t>Water Supply Case Study</a:t>
            </a:r>
          </a:p>
        </p:txBody>
      </p:sp>
      <p:sp>
        <p:nvSpPr>
          <p:cNvPr id="6" name="Textplatzhalter 5">
            <a:extLst>
              <a:ext uri="{FF2B5EF4-FFF2-40B4-BE49-F238E27FC236}">
                <a16:creationId xmlns:a16="http://schemas.microsoft.com/office/drawing/2014/main" id="{FD11B110-2A83-9EEF-D0B8-CC1F55323170}"/>
              </a:ext>
            </a:extLst>
          </p:cNvPr>
          <p:cNvSpPr>
            <a:spLocks noGrp="1"/>
          </p:cNvSpPr>
          <p:nvPr>
            <p:ph type="body" sz="quarter" idx="13"/>
          </p:nvPr>
        </p:nvSpPr>
        <p:spPr>
          <a:xfrm>
            <a:off x="371476" y="568326"/>
            <a:ext cx="3055388" cy="1097201"/>
          </a:xfrm>
        </p:spPr>
        <p:txBody>
          <a:bodyPr/>
          <a:lstStyle/>
          <a:p>
            <a:endParaRPr lang="en-US" dirty="0"/>
          </a:p>
          <a:p>
            <a:r>
              <a:rPr lang="en-US" dirty="0"/>
              <a:t>Content</a:t>
            </a:r>
            <a:endParaRPr lang="en-US" b="0" dirty="0">
              <a:latin typeface="Verdana Pro Light" panose="020B0304030504040204" pitchFamily="34" charset="0"/>
            </a:endParaRPr>
          </a:p>
          <a:p>
            <a:endParaRPr lang="en-US" b="0" dirty="0">
              <a:latin typeface="Verdana Pro Light" panose="020B0304030504040204" pitchFamily="34" charset="0"/>
            </a:endParaRPr>
          </a:p>
        </p:txBody>
      </p:sp>
      <p:sp>
        <p:nvSpPr>
          <p:cNvPr id="7" name="Textplatzhalter 6">
            <a:extLst>
              <a:ext uri="{FF2B5EF4-FFF2-40B4-BE49-F238E27FC236}">
                <a16:creationId xmlns:a16="http://schemas.microsoft.com/office/drawing/2014/main" id="{40DA1897-44FD-D68C-B23F-4773FD51EACA}"/>
              </a:ext>
            </a:extLst>
          </p:cNvPr>
          <p:cNvSpPr txBox="1">
            <a:spLocks/>
          </p:cNvSpPr>
          <p:nvPr/>
        </p:nvSpPr>
        <p:spPr>
          <a:xfrm>
            <a:off x="371476" y="2314228"/>
            <a:ext cx="3055388" cy="3353197"/>
          </a:xfrm>
          <a:prstGeom prst="rect">
            <a:avLst/>
          </a:prstGeom>
        </p:spPr>
        <p:txBody>
          <a:bodyPr lIns="0"/>
          <a:lstStyle>
            <a:lvl1pPr marL="180975" indent="-180975"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2pPr>
            <a:lvl3pPr marL="1076325" indent="-16192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3pPr>
            <a:lvl4pPr marL="1524000" indent="-1524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4pPr>
            <a:lvl5pPr marL="1971675" indent="-14287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endParaRPr lang="en-GB" b="1" dirty="0">
              <a:latin typeface="Verdana Pro" panose="020B0604030504040204" pitchFamily="34" charset="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sz="1800" b="1" dirty="0">
                <a:solidFill>
                  <a:schemeClr val="accent4"/>
                </a:solidFill>
                <a:latin typeface="Verdana Pro" panose="020B0604030504040204" pitchFamily="34" charset="0"/>
                <a:ea typeface="Verdana Pro Bold" pitchFamily="34" charset="-122"/>
              </a:rPr>
              <a:t> Overview and business objective</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Data insights</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Deployment</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p:txBody>
      </p:sp>
      <p:cxnSp>
        <p:nvCxnSpPr>
          <p:cNvPr id="9" name="Gerader Verbinder 8">
            <a:extLst>
              <a:ext uri="{FF2B5EF4-FFF2-40B4-BE49-F238E27FC236}">
                <a16:creationId xmlns:a16="http://schemas.microsoft.com/office/drawing/2014/main" id="{7636043F-A961-B9EA-C61F-BBCD47C1C40E}"/>
              </a:ext>
            </a:extLst>
          </p:cNvPr>
          <p:cNvCxnSpPr>
            <a:cxnSpLocks/>
          </p:cNvCxnSpPr>
          <p:nvPr/>
        </p:nvCxnSpPr>
        <p:spPr>
          <a:xfrm>
            <a:off x="371475" y="2579963"/>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FE394CE-A132-D66C-D115-74267659BF46}"/>
              </a:ext>
            </a:extLst>
          </p:cNvPr>
          <p:cNvSpPr txBox="1"/>
          <p:nvPr/>
        </p:nvSpPr>
        <p:spPr>
          <a:xfrm>
            <a:off x="4673627" y="103053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Overview</a:t>
            </a:r>
          </a:p>
        </p:txBody>
      </p:sp>
      <p:sp>
        <p:nvSpPr>
          <p:cNvPr id="3" name="Textfeld 2">
            <a:extLst>
              <a:ext uri="{FF2B5EF4-FFF2-40B4-BE49-F238E27FC236}">
                <a16:creationId xmlns:a16="http://schemas.microsoft.com/office/drawing/2014/main" id="{22B2C908-F99E-B9C9-81C5-5C0407B61372}"/>
              </a:ext>
            </a:extLst>
          </p:cNvPr>
          <p:cNvSpPr txBox="1"/>
          <p:nvPr/>
        </p:nvSpPr>
        <p:spPr>
          <a:xfrm>
            <a:off x="4673627" y="1821002"/>
            <a:ext cx="2394282" cy="3600986"/>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This project endeavors to illustrate how sensor data can furnish actionable insights for predictive maintenance in water pump systems.
Predictive maintenance is a pivotal element of operational efficiency, ensuring the reliable functioning of devices and mitigating the risk of costly downtime. Through the application of sophisticated machine learning algorithms, this project aims to anticipate pump failures in advance, thereby providing higher value to the business. </a:t>
            </a:r>
          </a:p>
          <a:p>
            <a:pPr defTabSz="346100">
              <a:defRPr/>
            </a:pPr>
            <a:endParaRPr lang="en-US" sz="1200" dirty="0">
              <a:latin typeface="Verdana Pro Light" panose="020B0304030504040204" pitchFamily="34" charset="0"/>
            </a:endParaRPr>
          </a:p>
        </p:txBody>
      </p:sp>
      <p:cxnSp>
        <p:nvCxnSpPr>
          <p:cNvPr id="13" name="Gerader Verbinder 12">
            <a:extLst>
              <a:ext uri="{FF2B5EF4-FFF2-40B4-BE49-F238E27FC236}">
                <a16:creationId xmlns:a16="http://schemas.microsoft.com/office/drawing/2014/main" id="{55884DAB-083E-D8C0-3B7B-3342373B328C}"/>
              </a:ext>
            </a:extLst>
          </p:cNvPr>
          <p:cNvCxnSpPr>
            <a:cxnSpLocks/>
          </p:cNvCxnSpPr>
          <p:nvPr/>
        </p:nvCxnSpPr>
        <p:spPr>
          <a:xfrm>
            <a:off x="4673627"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FACA66A4-25A1-D77F-E927-DC8D744664A8}"/>
              </a:ext>
            </a:extLst>
          </p:cNvPr>
          <p:cNvCxnSpPr>
            <a:cxnSpLocks/>
          </p:cNvCxnSpPr>
          <p:nvPr/>
        </p:nvCxnSpPr>
        <p:spPr>
          <a:xfrm>
            <a:off x="4673627" y="1665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C99CF4B4-EF0C-35FA-779D-A831A1DE3E20}"/>
              </a:ext>
            </a:extLst>
          </p:cNvPr>
          <p:cNvSpPr txBox="1"/>
          <p:nvPr/>
        </p:nvSpPr>
        <p:spPr>
          <a:xfrm>
            <a:off x="8446274" y="103053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Business Objective</a:t>
            </a:r>
          </a:p>
        </p:txBody>
      </p:sp>
      <p:sp>
        <p:nvSpPr>
          <p:cNvPr id="23" name="Textfeld 22">
            <a:extLst>
              <a:ext uri="{FF2B5EF4-FFF2-40B4-BE49-F238E27FC236}">
                <a16:creationId xmlns:a16="http://schemas.microsoft.com/office/drawing/2014/main" id="{81DD9C14-107F-DCF1-6A73-DDB5E7E0916C}"/>
              </a:ext>
            </a:extLst>
          </p:cNvPr>
          <p:cNvSpPr txBox="1"/>
          <p:nvPr/>
        </p:nvSpPr>
        <p:spPr>
          <a:xfrm>
            <a:off x="8446274" y="1821002"/>
            <a:ext cx="2394282" cy="2492990"/>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Water pump systems are integral components of a company’s infrastructure, particularly in industries that depend on a consistent water supply, such as cooling processes.
The primary objectives of this project are to identify pump failures in advance to mitigate disruptions and enhance reliability.</a:t>
            </a:r>
          </a:p>
        </p:txBody>
      </p:sp>
      <p:cxnSp>
        <p:nvCxnSpPr>
          <p:cNvPr id="24" name="Gerader Verbinder 23">
            <a:extLst>
              <a:ext uri="{FF2B5EF4-FFF2-40B4-BE49-F238E27FC236}">
                <a16:creationId xmlns:a16="http://schemas.microsoft.com/office/drawing/2014/main" id="{2DD777C0-0BC2-2196-F055-B3F34E70C96C}"/>
              </a:ext>
            </a:extLst>
          </p:cNvPr>
          <p:cNvCxnSpPr>
            <a:cxnSpLocks/>
          </p:cNvCxnSpPr>
          <p:nvPr/>
        </p:nvCxnSpPr>
        <p:spPr>
          <a:xfrm>
            <a:off x="8446274"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7FDF9A1-0EF8-EF27-1629-834B69D19A7B}"/>
              </a:ext>
            </a:extLst>
          </p:cNvPr>
          <p:cNvCxnSpPr>
            <a:cxnSpLocks/>
          </p:cNvCxnSpPr>
          <p:nvPr/>
        </p:nvCxnSpPr>
        <p:spPr>
          <a:xfrm>
            <a:off x="8446274" y="1665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760F394B-FE54-024E-847D-193825BF3EEA}"/>
              </a:ext>
            </a:extLst>
          </p:cNvPr>
          <p:cNvCxnSpPr>
            <a:cxnSpLocks/>
          </p:cNvCxnSpPr>
          <p:nvPr/>
        </p:nvCxnSpPr>
        <p:spPr>
          <a:xfrm>
            <a:off x="3931947" y="620235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7478B84C-735D-D219-3D89-4A92B6A0BE43}"/>
              </a:ext>
            </a:extLst>
          </p:cNvPr>
          <p:cNvCxnSpPr>
            <a:cxnSpLocks/>
          </p:cNvCxnSpPr>
          <p:nvPr/>
        </p:nvCxnSpPr>
        <p:spPr>
          <a:xfrm>
            <a:off x="372798" y="6202356"/>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1767B5C4-E7AF-CB96-8435-7F563FDDA790}"/>
              </a:ext>
            </a:extLst>
          </p:cNvPr>
          <p:cNvCxnSpPr>
            <a:cxnSpLocks/>
          </p:cNvCxnSpPr>
          <p:nvPr/>
        </p:nvCxnSpPr>
        <p:spPr>
          <a:xfrm>
            <a:off x="3931946" y="56832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1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B9B66-12D5-C6C2-1FF2-99E0F51A2B8C}"/>
            </a:ext>
          </a:extLst>
        </p:cNvPr>
        <p:cNvGrpSpPr/>
        <p:nvPr/>
      </p:nvGrpSpPr>
      <p:grpSpPr>
        <a:xfrm>
          <a:off x="0" y="0"/>
          <a:ext cx="0" cy="0"/>
          <a:chOff x="0" y="0"/>
          <a:chExt cx="0" cy="0"/>
        </a:xfrm>
      </p:grpSpPr>
      <p:sp>
        <p:nvSpPr>
          <p:cNvPr id="5" name="Textplatzhalter 4">
            <a:extLst>
              <a:ext uri="{FF2B5EF4-FFF2-40B4-BE49-F238E27FC236}">
                <a16:creationId xmlns:a16="http://schemas.microsoft.com/office/drawing/2014/main" id="{23E6EB68-C513-3DB8-3E98-808E2A16137C}"/>
              </a:ext>
            </a:extLst>
          </p:cNvPr>
          <p:cNvSpPr>
            <a:spLocks noGrp="1"/>
          </p:cNvSpPr>
          <p:nvPr>
            <p:ph type="body" sz="quarter" idx="12"/>
          </p:nvPr>
        </p:nvSpPr>
        <p:spPr/>
        <p:txBody>
          <a:bodyPr/>
          <a:lstStyle/>
          <a:p>
            <a:r>
              <a:rPr lang="en-US" dirty="0"/>
              <a:t>Water Supply Case Study</a:t>
            </a:r>
          </a:p>
        </p:txBody>
      </p:sp>
      <p:cxnSp>
        <p:nvCxnSpPr>
          <p:cNvPr id="9" name="Gerader Verbinder 8">
            <a:extLst>
              <a:ext uri="{FF2B5EF4-FFF2-40B4-BE49-F238E27FC236}">
                <a16:creationId xmlns:a16="http://schemas.microsoft.com/office/drawing/2014/main" id="{B5870923-3ABE-2A5E-106F-805CD5E3CC85}"/>
              </a:ext>
            </a:extLst>
          </p:cNvPr>
          <p:cNvCxnSpPr>
            <a:cxnSpLocks/>
          </p:cNvCxnSpPr>
          <p:nvPr/>
        </p:nvCxnSpPr>
        <p:spPr>
          <a:xfrm>
            <a:off x="371475" y="2579963"/>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94A0A46F-DD1A-AA3B-9D3D-2F3286F0BEAE}"/>
              </a:ext>
            </a:extLst>
          </p:cNvPr>
          <p:cNvSpPr txBox="1"/>
          <p:nvPr/>
        </p:nvSpPr>
        <p:spPr>
          <a:xfrm>
            <a:off x="3931945" y="1194968"/>
            <a:ext cx="7878251" cy="1384995"/>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Over the past five months, we’ve experienced seven downtime periods where the water supply had to be suspended for maintenance. These interruptions vary in duration and can significantly impact our business due to the extended delays they cause.
To minimize or prevent these interruptions, it’s advisable to implement measures to enhance the reliability and efficiency of our water supply system. One effective approach is to implement preventive maintenance measures. </a:t>
            </a:r>
          </a:p>
        </p:txBody>
      </p:sp>
      <p:cxnSp>
        <p:nvCxnSpPr>
          <p:cNvPr id="13" name="Gerader Verbinder 12">
            <a:extLst>
              <a:ext uri="{FF2B5EF4-FFF2-40B4-BE49-F238E27FC236}">
                <a16:creationId xmlns:a16="http://schemas.microsoft.com/office/drawing/2014/main" id="{1E1B27EB-02EE-3DC6-C906-9472113D7FDE}"/>
              </a:ext>
            </a:extLst>
          </p:cNvPr>
          <p:cNvCxnSpPr>
            <a:cxnSpLocks/>
          </p:cNvCxnSpPr>
          <p:nvPr/>
        </p:nvCxnSpPr>
        <p:spPr>
          <a:xfrm>
            <a:off x="3931947"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9C2BACE-FE31-7FBF-7ABD-357B4BC04E5B}"/>
              </a:ext>
            </a:extLst>
          </p:cNvPr>
          <p:cNvCxnSpPr>
            <a:cxnSpLocks/>
          </p:cNvCxnSpPr>
          <p:nvPr/>
        </p:nvCxnSpPr>
        <p:spPr>
          <a:xfrm>
            <a:off x="6326229" y="1030538"/>
            <a:ext cx="30986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9C3967E-7B27-3C4B-6828-D36F19C0FA48}"/>
              </a:ext>
            </a:extLst>
          </p:cNvPr>
          <p:cNvCxnSpPr>
            <a:cxnSpLocks/>
          </p:cNvCxnSpPr>
          <p:nvPr/>
        </p:nvCxnSpPr>
        <p:spPr>
          <a:xfrm>
            <a:off x="9424920"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E1E69A83-652A-FC20-D914-892936880DA2}"/>
              </a:ext>
            </a:extLst>
          </p:cNvPr>
          <p:cNvCxnSpPr>
            <a:cxnSpLocks/>
          </p:cNvCxnSpPr>
          <p:nvPr/>
        </p:nvCxnSpPr>
        <p:spPr>
          <a:xfrm>
            <a:off x="3931947" y="620235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B50A322-18B1-3D67-1100-BD9D93369658}"/>
              </a:ext>
            </a:extLst>
          </p:cNvPr>
          <p:cNvCxnSpPr>
            <a:cxnSpLocks/>
          </p:cNvCxnSpPr>
          <p:nvPr/>
        </p:nvCxnSpPr>
        <p:spPr>
          <a:xfrm>
            <a:off x="372798" y="6202356"/>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1BFE4736-38C9-3D1F-7A25-1C3589891D04}"/>
              </a:ext>
            </a:extLst>
          </p:cNvPr>
          <p:cNvCxnSpPr>
            <a:cxnSpLocks/>
          </p:cNvCxnSpPr>
          <p:nvPr/>
        </p:nvCxnSpPr>
        <p:spPr>
          <a:xfrm>
            <a:off x="3931946" y="56832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platzhalter 6">
            <a:extLst>
              <a:ext uri="{FF2B5EF4-FFF2-40B4-BE49-F238E27FC236}">
                <a16:creationId xmlns:a16="http://schemas.microsoft.com/office/drawing/2014/main" id="{0EDDC2E2-333F-FE27-801D-96D9F487802A}"/>
              </a:ext>
            </a:extLst>
          </p:cNvPr>
          <p:cNvSpPr txBox="1">
            <a:spLocks/>
          </p:cNvSpPr>
          <p:nvPr/>
        </p:nvSpPr>
        <p:spPr>
          <a:xfrm>
            <a:off x="371476" y="2314228"/>
            <a:ext cx="3055388" cy="3353197"/>
          </a:xfrm>
          <a:prstGeom prst="rect">
            <a:avLst/>
          </a:prstGeom>
        </p:spPr>
        <p:txBody>
          <a:bodyPr lIns="0"/>
          <a:lstStyle>
            <a:lvl1pPr marL="180975" indent="-180975"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2pPr>
            <a:lvl3pPr marL="1076325" indent="-16192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3pPr>
            <a:lvl4pPr marL="1524000" indent="-1524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4pPr>
            <a:lvl5pPr marL="1971675" indent="-14287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endParaRPr lang="en-GB" b="1" dirty="0">
              <a:latin typeface="Verdana Pro" panose="020B0604030504040204" pitchFamily="34" charset="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 Overview and business objective</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sz="1800" b="1" dirty="0">
                <a:solidFill>
                  <a:schemeClr val="accent4"/>
                </a:solidFill>
                <a:latin typeface="Verdana Pro" panose="020B0604030504040204" pitchFamily="34" charset="0"/>
                <a:ea typeface="Verdana Pro Bold" pitchFamily="34" charset="-122"/>
              </a:rPr>
              <a:t> Data</a:t>
            </a:r>
            <a:r>
              <a:rPr lang="en-US" dirty="0">
                <a:ea typeface="Verdana" panose="020B0604030504040204" pitchFamily="34" charset="0"/>
                <a:cs typeface="+mj-cs"/>
              </a:rPr>
              <a:t> </a:t>
            </a:r>
            <a:r>
              <a:rPr lang="en-US" sz="1800" b="1" dirty="0">
                <a:solidFill>
                  <a:schemeClr val="accent4"/>
                </a:solidFill>
                <a:latin typeface="Verdana Pro" panose="020B0604030504040204" pitchFamily="34" charset="0"/>
                <a:ea typeface="Verdana Pro Bold" pitchFamily="34" charset="-122"/>
              </a:rPr>
              <a:t>insights</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Deployment</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p:txBody>
      </p:sp>
      <p:sp>
        <p:nvSpPr>
          <p:cNvPr id="18" name="Textplatzhalter 5">
            <a:extLst>
              <a:ext uri="{FF2B5EF4-FFF2-40B4-BE49-F238E27FC236}">
                <a16:creationId xmlns:a16="http://schemas.microsoft.com/office/drawing/2014/main" id="{1012C178-29FE-F9C6-8DD8-ACE9E6CB49BB}"/>
              </a:ext>
            </a:extLst>
          </p:cNvPr>
          <p:cNvSpPr txBox="1">
            <a:spLocks/>
          </p:cNvSpPr>
          <p:nvPr/>
        </p:nvSpPr>
        <p:spPr>
          <a:xfrm>
            <a:off x="371476" y="568326"/>
            <a:ext cx="3055388" cy="1097201"/>
          </a:xfrm>
          <a:prstGeom prst="rect">
            <a:avLst/>
          </a:prstGeom>
        </p:spPr>
        <p:txBody>
          <a:bodyPr lIns="0"/>
          <a:lstStyle>
            <a:lvl1pPr marL="0" indent="0" algn="l" defTabSz="914400" rtl="0" eaLnBrk="1" latinLnBrk="0" hangingPunct="1">
              <a:lnSpc>
                <a:spcPct val="100000"/>
              </a:lnSpc>
              <a:spcBef>
                <a:spcPts val="0"/>
              </a:spcBef>
              <a:buFont typeface="Arial" panose="020B0604020202020204" pitchFamily="34" charset="0"/>
              <a:buNone/>
              <a:defRPr lang="de-DE" sz="2000" b="1" kern="1200" dirty="0">
                <a:solidFill>
                  <a:schemeClr val="tx1"/>
                </a:solidFill>
                <a:latin typeface="Verdana Pro"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dirty="0"/>
              <a:t>Content</a:t>
            </a:r>
            <a:endParaRPr lang="en-US" b="0" dirty="0">
              <a:latin typeface="Verdana Pro Light" panose="020B0304030504040204" pitchFamily="34" charset="0"/>
            </a:endParaRPr>
          </a:p>
          <a:p>
            <a:endParaRPr lang="en-US" b="0" dirty="0">
              <a:latin typeface="Verdana Pro Light" panose="020B0304030504040204" pitchFamily="34" charset="0"/>
            </a:endParaRPr>
          </a:p>
        </p:txBody>
      </p:sp>
      <p:pic>
        <p:nvPicPr>
          <p:cNvPr id="32" name="Picture 31" descr="A graph with red and green bars&#10;&#10;Description automatically generated">
            <a:extLst>
              <a:ext uri="{FF2B5EF4-FFF2-40B4-BE49-F238E27FC236}">
                <a16:creationId xmlns:a16="http://schemas.microsoft.com/office/drawing/2014/main" id="{6BB1400A-3A25-AEC1-2141-42F61E55D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043" y="2579963"/>
            <a:ext cx="8260054" cy="2749278"/>
          </a:xfrm>
          <a:prstGeom prst="rect">
            <a:avLst/>
          </a:prstGeom>
        </p:spPr>
      </p:pic>
      <p:sp>
        <p:nvSpPr>
          <p:cNvPr id="33" name="Textfeld 1">
            <a:extLst>
              <a:ext uri="{FF2B5EF4-FFF2-40B4-BE49-F238E27FC236}">
                <a16:creationId xmlns:a16="http://schemas.microsoft.com/office/drawing/2014/main" id="{951A0312-1726-E72B-7573-35E3E03959F0}"/>
              </a:ext>
            </a:extLst>
          </p:cNvPr>
          <p:cNvSpPr txBox="1"/>
          <p:nvPr/>
        </p:nvSpPr>
        <p:spPr>
          <a:xfrm>
            <a:off x="3931947" y="48192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Downtime</a:t>
            </a:r>
          </a:p>
        </p:txBody>
      </p:sp>
      <p:sp>
        <p:nvSpPr>
          <p:cNvPr id="34" name="Textfeld 2">
            <a:extLst>
              <a:ext uri="{FF2B5EF4-FFF2-40B4-BE49-F238E27FC236}">
                <a16:creationId xmlns:a16="http://schemas.microsoft.com/office/drawing/2014/main" id="{92340FF7-4F90-3E5A-2085-73E067FCCA02}"/>
              </a:ext>
            </a:extLst>
          </p:cNvPr>
          <p:cNvSpPr txBox="1"/>
          <p:nvPr/>
        </p:nvSpPr>
        <p:spPr>
          <a:xfrm>
            <a:off x="4016797" y="5084653"/>
            <a:ext cx="7878251" cy="1015663"/>
          </a:xfrm>
          <a:prstGeom prst="rect">
            <a:avLst/>
          </a:prstGeom>
          <a:noFill/>
        </p:spPr>
        <p:txBody>
          <a:bodyPr wrap="square" lIns="91440" tIns="45720" rIns="91440" bIns="45720" rtlCol="0" anchor="t">
            <a:spAutoFit/>
          </a:bodyPr>
          <a:lstStyle/>
          <a:p>
            <a:pPr defTabSz="346100">
              <a:defRPr/>
            </a:pPr>
            <a:r>
              <a:rPr lang="en-US" sz="1200" b="1" dirty="0">
                <a:latin typeface="Verdana Pro Light" panose="020B0304030504040204" pitchFamily="34" charset="0"/>
              </a:rPr>
              <a:t>Key Insights</a:t>
            </a:r>
            <a:r>
              <a:rPr lang="en-US" sz="1200" dirty="0">
                <a:latin typeface="Verdana Pro Light" panose="020B0304030504040204" pitchFamily="34" charset="0"/>
              </a:rPr>
              <a:t>
</a:t>
            </a:r>
          </a:p>
          <a:p>
            <a:pPr marL="171450" indent="-171450" defTabSz="346100">
              <a:buFont typeface="Arial" panose="020B0604020202020204" pitchFamily="34" charset="0"/>
              <a:buChar char="•"/>
              <a:defRPr/>
            </a:pPr>
            <a:r>
              <a:rPr lang="en-US" sz="1200" dirty="0">
                <a:latin typeface="Verdana Pro Light" panose="020B0304030504040204" pitchFamily="34" charset="0"/>
              </a:rPr>
              <a:t>Recovery time accounts for 7% of downtime.
The average recovery duration is 35 hours.
</a:t>
            </a:r>
            <a:r>
              <a:rPr lang="en-US" sz="1200" i="1" dirty="0">
                <a:latin typeface="Verdana Pro Light" panose="020B0304030504040204" pitchFamily="34" charset="0"/>
              </a:rPr>
              <a:t>Comparison of reactive maintenance costs and proactive maintenance costs</a:t>
            </a:r>
          </a:p>
        </p:txBody>
      </p:sp>
    </p:spTree>
    <p:extLst>
      <p:ext uri="{BB962C8B-B14F-4D97-AF65-F5344CB8AC3E}">
        <p14:creationId xmlns:p14="http://schemas.microsoft.com/office/powerpoint/2010/main" val="349535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EE15E-7296-2BAF-4A96-5288D398E6BB}"/>
            </a:ext>
          </a:extLst>
        </p:cNvPr>
        <p:cNvGrpSpPr/>
        <p:nvPr/>
      </p:nvGrpSpPr>
      <p:grpSpPr>
        <a:xfrm>
          <a:off x="0" y="0"/>
          <a:ext cx="0" cy="0"/>
          <a:chOff x="0" y="0"/>
          <a:chExt cx="0" cy="0"/>
        </a:xfrm>
      </p:grpSpPr>
      <p:sp>
        <p:nvSpPr>
          <p:cNvPr id="5" name="Textplatzhalter 4">
            <a:extLst>
              <a:ext uri="{FF2B5EF4-FFF2-40B4-BE49-F238E27FC236}">
                <a16:creationId xmlns:a16="http://schemas.microsoft.com/office/drawing/2014/main" id="{4B63C957-F240-FE70-8804-A38904015CB3}"/>
              </a:ext>
            </a:extLst>
          </p:cNvPr>
          <p:cNvSpPr>
            <a:spLocks noGrp="1"/>
          </p:cNvSpPr>
          <p:nvPr>
            <p:ph type="body" sz="quarter" idx="12"/>
          </p:nvPr>
        </p:nvSpPr>
        <p:spPr/>
        <p:txBody>
          <a:bodyPr/>
          <a:lstStyle/>
          <a:p>
            <a:r>
              <a:rPr lang="en-US" dirty="0"/>
              <a:t>Water Supply Case Study</a:t>
            </a:r>
          </a:p>
        </p:txBody>
      </p:sp>
      <p:sp>
        <p:nvSpPr>
          <p:cNvPr id="6" name="Textplatzhalter 5">
            <a:extLst>
              <a:ext uri="{FF2B5EF4-FFF2-40B4-BE49-F238E27FC236}">
                <a16:creationId xmlns:a16="http://schemas.microsoft.com/office/drawing/2014/main" id="{471B34E5-5885-209B-D9B4-CCA029421107}"/>
              </a:ext>
            </a:extLst>
          </p:cNvPr>
          <p:cNvSpPr>
            <a:spLocks noGrp="1"/>
          </p:cNvSpPr>
          <p:nvPr>
            <p:ph type="body" sz="quarter" idx="13"/>
          </p:nvPr>
        </p:nvSpPr>
        <p:spPr>
          <a:xfrm>
            <a:off x="371476" y="568326"/>
            <a:ext cx="3055388" cy="1097201"/>
          </a:xfrm>
        </p:spPr>
        <p:txBody>
          <a:bodyPr/>
          <a:lstStyle/>
          <a:p>
            <a:endParaRPr lang="en-US" dirty="0"/>
          </a:p>
          <a:p>
            <a:r>
              <a:rPr lang="en-US" dirty="0"/>
              <a:t>Content</a:t>
            </a:r>
            <a:endParaRPr lang="en-US" b="0" dirty="0">
              <a:latin typeface="Verdana Pro Light" panose="020B0304030504040204" pitchFamily="34" charset="0"/>
            </a:endParaRPr>
          </a:p>
        </p:txBody>
      </p:sp>
      <p:cxnSp>
        <p:nvCxnSpPr>
          <p:cNvPr id="9" name="Gerader Verbinder 8">
            <a:extLst>
              <a:ext uri="{FF2B5EF4-FFF2-40B4-BE49-F238E27FC236}">
                <a16:creationId xmlns:a16="http://schemas.microsoft.com/office/drawing/2014/main" id="{E01431AE-2601-A85E-93BA-563106D2321E}"/>
              </a:ext>
            </a:extLst>
          </p:cNvPr>
          <p:cNvCxnSpPr>
            <a:cxnSpLocks/>
          </p:cNvCxnSpPr>
          <p:nvPr/>
        </p:nvCxnSpPr>
        <p:spPr>
          <a:xfrm>
            <a:off x="371475" y="2579963"/>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52C2492-E493-7A05-A782-020DDCF7D090}"/>
              </a:ext>
            </a:extLst>
          </p:cNvPr>
          <p:cNvSpPr txBox="1"/>
          <p:nvPr/>
        </p:nvSpPr>
        <p:spPr>
          <a:xfrm>
            <a:off x="3931947" y="103053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Data Gathering</a:t>
            </a:r>
          </a:p>
        </p:txBody>
      </p:sp>
      <p:sp>
        <p:nvSpPr>
          <p:cNvPr id="3" name="Textfeld 2">
            <a:extLst>
              <a:ext uri="{FF2B5EF4-FFF2-40B4-BE49-F238E27FC236}">
                <a16:creationId xmlns:a16="http://schemas.microsoft.com/office/drawing/2014/main" id="{1C99E9FA-5713-095D-5B88-CB0E71684CF9}"/>
              </a:ext>
            </a:extLst>
          </p:cNvPr>
          <p:cNvSpPr txBox="1"/>
          <p:nvPr/>
        </p:nvSpPr>
        <p:spPr>
          <a:xfrm>
            <a:off x="3931947" y="1821002"/>
            <a:ext cx="2394282" cy="2308324"/>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Data is being recorded continuously. We must deploy a data pipeline to automate the collection of the data.
Raw sensor data will be collected and stored in a database.
Real-time data will be analyzed and supported through integration with cloud storage.</a:t>
            </a:r>
          </a:p>
        </p:txBody>
      </p:sp>
      <p:cxnSp>
        <p:nvCxnSpPr>
          <p:cNvPr id="13" name="Gerader Verbinder 12">
            <a:extLst>
              <a:ext uri="{FF2B5EF4-FFF2-40B4-BE49-F238E27FC236}">
                <a16:creationId xmlns:a16="http://schemas.microsoft.com/office/drawing/2014/main" id="{2F2F6ED3-5D25-66AC-9ABF-26F20425A684}"/>
              </a:ext>
            </a:extLst>
          </p:cNvPr>
          <p:cNvCxnSpPr>
            <a:cxnSpLocks/>
          </p:cNvCxnSpPr>
          <p:nvPr/>
        </p:nvCxnSpPr>
        <p:spPr>
          <a:xfrm>
            <a:off x="3931947"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D993C7F-DEB3-848E-6668-30B5418633D8}"/>
              </a:ext>
            </a:extLst>
          </p:cNvPr>
          <p:cNvCxnSpPr>
            <a:cxnSpLocks/>
          </p:cNvCxnSpPr>
          <p:nvPr/>
        </p:nvCxnSpPr>
        <p:spPr>
          <a:xfrm>
            <a:off x="3931947" y="1665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ABE9D698-D10B-E843-4F71-3CF5784E46A1}"/>
              </a:ext>
            </a:extLst>
          </p:cNvPr>
          <p:cNvSpPr txBox="1"/>
          <p:nvPr/>
        </p:nvSpPr>
        <p:spPr>
          <a:xfrm>
            <a:off x="6678434" y="103053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Model Deployment</a:t>
            </a:r>
          </a:p>
        </p:txBody>
      </p:sp>
      <p:sp>
        <p:nvSpPr>
          <p:cNvPr id="23" name="Textfeld 22">
            <a:extLst>
              <a:ext uri="{FF2B5EF4-FFF2-40B4-BE49-F238E27FC236}">
                <a16:creationId xmlns:a16="http://schemas.microsoft.com/office/drawing/2014/main" id="{B1814B38-82C7-BB43-ACF5-F323CEE97313}"/>
              </a:ext>
            </a:extLst>
          </p:cNvPr>
          <p:cNvSpPr txBox="1"/>
          <p:nvPr/>
        </p:nvSpPr>
        <p:spPr>
          <a:xfrm>
            <a:off x="6678434" y="1821002"/>
            <a:ext cx="2394282" cy="2677656"/>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Utilizing historical data, we can develop and deploy a machine learning model capable of predicting pump failures in real-time through live data from sensors.
By integrating sensor data with an interactive dashboard utilizing visualization software such as Tableau or </a:t>
            </a:r>
            <a:r>
              <a:rPr lang="en-US" sz="1200" dirty="0" err="1">
                <a:latin typeface="Verdana Pro Light" panose="020B0304030504040204" pitchFamily="34" charset="0"/>
              </a:rPr>
              <a:t>PowerBI</a:t>
            </a:r>
            <a:r>
              <a:rPr lang="en-US" sz="1200" dirty="0">
                <a:latin typeface="Verdana Pro Light" panose="020B0304030504040204" pitchFamily="34" charset="0"/>
              </a:rPr>
              <a:t>, we can effectively monitor and present key trends and model outputs.</a:t>
            </a:r>
          </a:p>
        </p:txBody>
      </p:sp>
      <p:cxnSp>
        <p:nvCxnSpPr>
          <p:cNvPr id="24" name="Gerader Verbinder 23">
            <a:extLst>
              <a:ext uri="{FF2B5EF4-FFF2-40B4-BE49-F238E27FC236}">
                <a16:creationId xmlns:a16="http://schemas.microsoft.com/office/drawing/2014/main" id="{FFC220B7-E7CA-7F6A-CA35-31DBF8E74150}"/>
              </a:ext>
            </a:extLst>
          </p:cNvPr>
          <p:cNvCxnSpPr>
            <a:cxnSpLocks/>
          </p:cNvCxnSpPr>
          <p:nvPr/>
        </p:nvCxnSpPr>
        <p:spPr>
          <a:xfrm>
            <a:off x="6678434"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F41A359-4EA8-F946-2A7B-1E654B50D796}"/>
              </a:ext>
            </a:extLst>
          </p:cNvPr>
          <p:cNvCxnSpPr>
            <a:cxnSpLocks/>
          </p:cNvCxnSpPr>
          <p:nvPr/>
        </p:nvCxnSpPr>
        <p:spPr>
          <a:xfrm>
            <a:off x="6678434" y="1665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19BEF28D-1EAC-4AEA-7B8F-5F5142E19DD9}"/>
              </a:ext>
            </a:extLst>
          </p:cNvPr>
          <p:cNvSpPr txBox="1"/>
          <p:nvPr/>
        </p:nvSpPr>
        <p:spPr>
          <a:xfrm>
            <a:off x="9424920" y="1030538"/>
            <a:ext cx="2394282" cy="634998"/>
          </a:xfrm>
          <a:prstGeom prst="rect">
            <a:avLst/>
          </a:prstGeom>
          <a:noFill/>
        </p:spPr>
        <p:txBody>
          <a:bodyPr wrap="square" lIns="91440" tIns="45720" rIns="91440" bIns="45720" rtlCol="0" anchor="ctr">
            <a:noAutofit/>
          </a:bodyPr>
          <a:lstStyle/>
          <a:p>
            <a:pPr defTabSz="346100">
              <a:defRPr/>
            </a:pPr>
            <a:r>
              <a:rPr lang="en-US" b="1" dirty="0">
                <a:solidFill>
                  <a:schemeClr val="accent4"/>
                </a:solidFill>
                <a:latin typeface="Verdana Pro" panose="020B0604030504040204" pitchFamily="34" charset="0"/>
                <a:ea typeface="Verdana Pro Bold" pitchFamily="34" charset="-122"/>
              </a:rPr>
              <a:t>Production Environment</a:t>
            </a:r>
          </a:p>
        </p:txBody>
      </p:sp>
      <p:sp>
        <p:nvSpPr>
          <p:cNvPr id="28" name="Textfeld 27">
            <a:extLst>
              <a:ext uri="{FF2B5EF4-FFF2-40B4-BE49-F238E27FC236}">
                <a16:creationId xmlns:a16="http://schemas.microsoft.com/office/drawing/2014/main" id="{441548B4-FB1D-9CEE-8F16-3467B0E56F76}"/>
              </a:ext>
            </a:extLst>
          </p:cNvPr>
          <p:cNvSpPr txBox="1"/>
          <p:nvPr/>
        </p:nvSpPr>
        <p:spPr>
          <a:xfrm>
            <a:off x="9424920" y="1780130"/>
            <a:ext cx="2394282" cy="3231654"/>
          </a:xfrm>
          <a:prstGeom prst="rect">
            <a:avLst/>
          </a:prstGeom>
          <a:noFill/>
        </p:spPr>
        <p:txBody>
          <a:bodyPr wrap="square" lIns="91440" tIns="45720" rIns="91440" bIns="45720" rtlCol="0" anchor="t">
            <a:spAutoFit/>
          </a:bodyPr>
          <a:lstStyle/>
          <a:p>
            <a:pPr defTabSz="346100">
              <a:defRPr/>
            </a:pPr>
            <a:r>
              <a:rPr lang="en-US" sz="1200" dirty="0">
                <a:latin typeface="Verdana Pro Light" panose="020B0304030504040204" pitchFamily="34" charset="0"/>
              </a:rPr>
              <a:t>By deploying a Pipeline Endpoint, we can execute the model in Azure Machine Learning and communicate through a REST API to provide real-time predictions based on the raw data.
The data will undergo transformation and preprocessing in a cloud environment. The model will analyze the data and identify normal pump behavior, or in the event of anomalies, the process owner will be able to take appropriate action.</a:t>
            </a:r>
          </a:p>
        </p:txBody>
      </p:sp>
      <p:cxnSp>
        <p:nvCxnSpPr>
          <p:cNvPr id="29" name="Gerader Verbinder 28">
            <a:extLst>
              <a:ext uri="{FF2B5EF4-FFF2-40B4-BE49-F238E27FC236}">
                <a16:creationId xmlns:a16="http://schemas.microsoft.com/office/drawing/2014/main" id="{D84AAF3C-4626-AB51-C7D4-3BB972B355A2}"/>
              </a:ext>
            </a:extLst>
          </p:cNvPr>
          <p:cNvCxnSpPr>
            <a:cxnSpLocks/>
          </p:cNvCxnSpPr>
          <p:nvPr/>
        </p:nvCxnSpPr>
        <p:spPr>
          <a:xfrm>
            <a:off x="9424920" y="1030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71CD1B8B-3417-9C5F-D331-2D031F15890C}"/>
              </a:ext>
            </a:extLst>
          </p:cNvPr>
          <p:cNvCxnSpPr>
            <a:cxnSpLocks/>
          </p:cNvCxnSpPr>
          <p:nvPr/>
        </p:nvCxnSpPr>
        <p:spPr>
          <a:xfrm>
            <a:off x="9424920" y="1665538"/>
            <a:ext cx="23942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EC33BDD-B145-02EF-306D-8012882F4288}"/>
              </a:ext>
            </a:extLst>
          </p:cNvPr>
          <p:cNvCxnSpPr>
            <a:cxnSpLocks/>
          </p:cNvCxnSpPr>
          <p:nvPr/>
        </p:nvCxnSpPr>
        <p:spPr>
          <a:xfrm>
            <a:off x="3931947" y="620235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32524E1-1391-502C-7CC2-D4B3379E4F18}"/>
              </a:ext>
            </a:extLst>
          </p:cNvPr>
          <p:cNvCxnSpPr>
            <a:cxnSpLocks/>
          </p:cNvCxnSpPr>
          <p:nvPr/>
        </p:nvCxnSpPr>
        <p:spPr>
          <a:xfrm>
            <a:off x="372798" y="6202356"/>
            <a:ext cx="2969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2D0AADF6-31FE-03B1-4E71-7F3162768131}"/>
              </a:ext>
            </a:extLst>
          </p:cNvPr>
          <p:cNvCxnSpPr>
            <a:cxnSpLocks/>
          </p:cNvCxnSpPr>
          <p:nvPr/>
        </p:nvCxnSpPr>
        <p:spPr>
          <a:xfrm>
            <a:off x="3931946" y="568326"/>
            <a:ext cx="7878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platzhalter 6">
            <a:extLst>
              <a:ext uri="{FF2B5EF4-FFF2-40B4-BE49-F238E27FC236}">
                <a16:creationId xmlns:a16="http://schemas.microsoft.com/office/drawing/2014/main" id="{EE0963AD-5E36-FF95-32E8-7B3DF041CFFA}"/>
              </a:ext>
            </a:extLst>
          </p:cNvPr>
          <p:cNvSpPr txBox="1">
            <a:spLocks/>
          </p:cNvSpPr>
          <p:nvPr/>
        </p:nvSpPr>
        <p:spPr>
          <a:xfrm>
            <a:off x="371476" y="2314228"/>
            <a:ext cx="3055388" cy="3353197"/>
          </a:xfrm>
          <a:prstGeom prst="rect">
            <a:avLst/>
          </a:prstGeom>
        </p:spPr>
        <p:txBody>
          <a:bodyPr lIns="0"/>
          <a:lstStyle>
            <a:lvl1pPr marL="180975" indent="-180975"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2pPr>
            <a:lvl3pPr marL="1076325" indent="-16192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3pPr>
            <a:lvl4pPr marL="1524000" indent="-1524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4pPr>
            <a:lvl5pPr marL="1971675" indent="-142875"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ro Light" panose="020B03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endParaRPr lang="en-GB" b="1" dirty="0">
              <a:latin typeface="Verdana Pro" panose="020B0604030504040204" pitchFamily="34" charset="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 Overview and business objective</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dirty="0">
                <a:ea typeface="Verdana" panose="020B0604030504040204" pitchFamily="34" charset="0"/>
                <a:cs typeface="+mj-cs"/>
              </a:rPr>
              <a:t>Data insights</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r>
              <a:rPr lang="en-US" sz="1800" b="1" dirty="0">
                <a:solidFill>
                  <a:schemeClr val="accent4"/>
                </a:solidFill>
                <a:latin typeface="Verdana Pro" panose="020B0604030504040204" pitchFamily="34" charset="0"/>
                <a:ea typeface="Verdana Pro Bold" pitchFamily="34" charset="-122"/>
              </a:rPr>
              <a:t> Deployment</a:t>
            </a: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228600" indent="-228600">
              <a:lnSpc>
                <a:spcPct val="100000"/>
              </a:lnSpc>
              <a:buFont typeface="Arial" panose="020B0604020202020204" pitchFamily="34" charset="0"/>
              <a:buAutoNum type="arabicPeriod"/>
              <a:defRPr/>
            </a:pPr>
            <a:endParaRPr lang="en-US" dirty="0">
              <a:ea typeface="Verdana" panose="020B0604030504040204" pitchFamily="34" charset="0"/>
              <a:cs typeface="+mj-cs"/>
            </a:endParaRPr>
          </a:p>
          <a:p>
            <a:pPr marL="0" indent="0">
              <a:lnSpc>
                <a:spcPct val="100000"/>
              </a:lnSpc>
              <a:buFont typeface="Arial" panose="020B0604020202020204" pitchFamily="34" charset="0"/>
              <a:buNone/>
              <a:defRPr/>
            </a:pPr>
            <a:endParaRPr lang="en-US" dirty="0">
              <a:ea typeface="Verdana" panose="020B0604030504040204" pitchFamily="34" charset="0"/>
              <a:cs typeface="+mj-cs"/>
            </a:endParaRPr>
          </a:p>
        </p:txBody>
      </p:sp>
    </p:spTree>
    <p:extLst>
      <p:ext uri="{BB962C8B-B14F-4D97-AF65-F5344CB8AC3E}">
        <p14:creationId xmlns:p14="http://schemas.microsoft.com/office/powerpoint/2010/main" val="198361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06972-5F4C-DDD9-9FB4-65B8B3A18794}"/>
            </a:ext>
          </a:extLst>
        </p:cNvPr>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id="{78AB69B1-6A50-70E3-9B9D-D142CED40ED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95" imgH="396" progId="TCLayout.ActiveDocument.1">
                  <p:embed/>
                </p:oleObj>
              </mc:Choice>
              <mc:Fallback>
                <p:oleObj name="think-cell Folie" r:id="rId3" imgW="395" imgH="396" progId="TCLayout.ActiveDocument.1">
                  <p:embed/>
                  <p:pic>
                    <p:nvPicPr>
                      <p:cNvPr id="22" name="Object 21" hidden="1">
                        <a:extLst>
                          <a:ext uri="{FF2B5EF4-FFF2-40B4-BE49-F238E27FC236}">
                            <a16:creationId xmlns:a16="http://schemas.microsoft.com/office/drawing/2014/main" id="{A96C62AA-3D1D-4588-2DA5-7188014745D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5">
            <a:extLst>
              <a:ext uri="{FF2B5EF4-FFF2-40B4-BE49-F238E27FC236}">
                <a16:creationId xmlns:a16="http://schemas.microsoft.com/office/drawing/2014/main" id="{7C3F05F5-1667-9513-8347-97C9322D2122}"/>
              </a:ext>
            </a:extLst>
          </p:cNvPr>
          <p:cNvSpPr>
            <a:spLocks noGrp="1"/>
          </p:cNvSpPr>
          <p:nvPr>
            <p:ph type="ctrTitle"/>
          </p:nvPr>
        </p:nvSpPr>
        <p:spPr>
          <a:xfrm>
            <a:off x="371476" y="2660073"/>
            <a:ext cx="3398092" cy="1137487"/>
          </a:xfrm>
        </p:spPr>
        <p:txBody>
          <a:bodyPr vert="horz"/>
          <a:lstStyle/>
          <a:p>
            <a:r>
              <a:rPr lang="en-US" dirty="0"/>
              <a:t>Thank You </a:t>
            </a:r>
            <a:br>
              <a:rPr lang="en-US" dirty="0"/>
            </a:br>
            <a:br>
              <a:rPr lang="en-US" dirty="0"/>
            </a:br>
            <a:r>
              <a:rPr lang="en-US" dirty="0"/>
              <a:t>Questions Round.</a:t>
            </a:r>
            <a:endParaRPr lang="en-US" b="0" dirty="0">
              <a:latin typeface="Verdana Pro Light" panose="020B0304030504040204" pitchFamily="34" charset="0"/>
            </a:endParaRPr>
          </a:p>
        </p:txBody>
      </p:sp>
      <p:pic>
        <p:nvPicPr>
          <p:cNvPr id="9" name="Bildplatzhalter 8" descr="Ein Bild, das Menschliches Gesicht, Kleidung, Person, Lächeln enthält.&#10;&#10;Automatisch generierte Beschreibung">
            <a:extLst>
              <a:ext uri="{FF2B5EF4-FFF2-40B4-BE49-F238E27FC236}">
                <a16:creationId xmlns:a16="http://schemas.microsoft.com/office/drawing/2014/main" id="{82C5E17B-0D8F-4DDB-ECFC-B1D87337D5DD}"/>
              </a:ext>
            </a:extLst>
          </p:cNvPr>
          <p:cNvPicPr>
            <a:picLocks noGrp="1" noChangeAspect="1"/>
          </p:cNvPicPr>
          <p:nvPr>
            <p:ph type="pic" sz="quarter" idx="10"/>
          </p:nvPr>
        </p:nvPicPr>
        <p:blipFill rotWithShape="1">
          <a:blip r:embed="rId5" cstate="print">
            <a:extLst>
              <a:ext uri="{28A0092B-C50C-407E-A947-70E740481C1C}">
                <a14:useLocalDpi xmlns:a14="http://schemas.microsoft.com/office/drawing/2010/main" val="0"/>
              </a:ext>
            </a:extLst>
          </a:blip>
          <a:srcRect/>
          <a:stretch/>
        </p:blipFill>
        <p:spPr>
          <a:xfrm>
            <a:off x="4064000" y="0"/>
            <a:ext cx="8128000" cy="6858000"/>
          </a:xfrm>
        </p:spPr>
      </p:pic>
      <p:sp>
        <p:nvSpPr>
          <p:cNvPr id="8" name="Smiley Face 7">
            <a:extLst>
              <a:ext uri="{FF2B5EF4-FFF2-40B4-BE49-F238E27FC236}">
                <a16:creationId xmlns:a16="http://schemas.microsoft.com/office/drawing/2014/main" id="{20D571B9-CCE1-FD36-AB1C-DAAEB7E57AD0}"/>
              </a:ext>
            </a:extLst>
          </p:cNvPr>
          <p:cNvSpPr/>
          <p:nvPr/>
        </p:nvSpPr>
        <p:spPr>
          <a:xfrm>
            <a:off x="1958109" y="2863275"/>
            <a:ext cx="240145" cy="240145"/>
          </a:xfrm>
          <a:prstGeom prst="smileyF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t"/>
          <a:lstStyle/>
          <a:p>
            <a:pPr algn="l"/>
            <a:endParaRPr lang="en-US" sz="1200" dirty="0" err="1"/>
          </a:p>
        </p:txBody>
      </p:sp>
    </p:spTree>
    <p:extLst>
      <p:ext uri="{BB962C8B-B14F-4D97-AF65-F5344CB8AC3E}">
        <p14:creationId xmlns:p14="http://schemas.microsoft.com/office/powerpoint/2010/main" val="3828641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2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81000000000000005329E+00&quot;&gt;&lt;m_msothmcolidx val=&quot;0&quot;/&gt;&lt;m_rgb r=&quot;9F&quot; g=&quot;C4&quot; b=&quot;FF&quot;/&gt;&lt;/elem&gt;&lt;elem m_fUsage=&quot;1.62900000000000000355E+00&quot;&gt;&lt;m_msothmcolidx val=&quot;0&quot;/&gt;&lt;m_rgb r=&quot;FC&quot; g=&quot;CB&quot; b=&quot;7A&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aneos Master">
  <a:themeElements>
    <a:clrScheme name="eraneos">
      <a:dk1>
        <a:srgbClr val="000000"/>
      </a:dk1>
      <a:lt1>
        <a:srgbClr val="FFFFFF"/>
      </a:lt1>
      <a:dk2>
        <a:srgbClr val="000000"/>
      </a:dk2>
      <a:lt2>
        <a:srgbClr val="FFFFFF"/>
      </a:lt2>
      <a:accent1>
        <a:srgbClr val="ECECEC"/>
      </a:accent1>
      <a:accent2>
        <a:srgbClr val="FAA61A"/>
      </a:accent2>
      <a:accent3>
        <a:srgbClr val="20B6FF"/>
      </a:accent3>
      <a:accent4>
        <a:srgbClr val="0464FF"/>
      </a:accent4>
      <a:accent5>
        <a:srgbClr val="DD4964"/>
      </a:accent5>
      <a:accent6>
        <a:srgbClr val="1AAB8E"/>
      </a:accent6>
      <a:hlink>
        <a:srgbClr val="0464FF"/>
      </a:hlink>
      <a:folHlink>
        <a:srgbClr val="20B6FF"/>
      </a:folHlink>
    </a:clrScheme>
    <a:fontScheme name="Eraneos">
      <a:majorFont>
        <a:latin typeface="Verdana Pro Light"/>
        <a:ea typeface=""/>
        <a:cs typeface=""/>
      </a:majorFont>
      <a:minorFont>
        <a:latin typeface="Verdan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a:solidFill>
            <a:schemeClr val="tx1"/>
          </a:solidFill>
        </a:ln>
      </a:spPr>
      <a:bodyPr rtlCol="0" anchor="t"/>
      <a:lstStyle>
        <a:defPPr algn="l">
          <a:defRPr sz="1200" dirty="0" err="1" smtClean="0"/>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2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c2c0097-d3ad-4a94-8751-ee15a607606a">
      <UserInfo>
        <DisplayName>Jan Laudi</DisplayName>
        <AccountId>12</AccountId>
        <AccountType/>
      </UserInfo>
      <UserInfo>
        <DisplayName>Florian Stumpf</DisplayName>
        <AccountId>13</AccountId>
        <AccountType/>
      </UserInfo>
      <UserInfo>
        <DisplayName>Martin Schade</DisplayName>
        <AccountId>43</AccountId>
        <AccountType/>
      </UserInfo>
    </SharedWithUsers>
    <lcf76f155ced4ddcb4097134ff3c332f xmlns="4a9ef9a7-3241-4285-95ba-40f0a14f3dd6">
      <Terms xmlns="http://schemas.microsoft.com/office/infopath/2007/PartnerControls"/>
    </lcf76f155ced4ddcb4097134ff3c332f>
    <TaxCatchAll xmlns="9c2c0097-d3ad-4a94-8751-ee15a607606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9A316CEDD8C31E41BBD847CECBD6FDDA" ma:contentTypeVersion="15" ma:contentTypeDescription="Ein neues Dokument erstellen." ma:contentTypeScope="" ma:versionID="c5bd315438cb57932c0cc78db23ee2a5">
  <xsd:schema xmlns:xsd="http://www.w3.org/2001/XMLSchema" xmlns:xs="http://www.w3.org/2001/XMLSchema" xmlns:p="http://schemas.microsoft.com/office/2006/metadata/properties" xmlns:ns2="4a9ef9a7-3241-4285-95ba-40f0a14f3dd6" xmlns:ns3="9c2c0097-d3ad-4a94-8751-ee15a607606a" targetNamespace="http://schemas.microsoft.com/office/2006/metadata/properties" ma:root="true" ma:fieldsID="ad291ed40ecb028b2965e5a41e9e2a97" ns2:_="" ns3:_="">
    <xsd:import namespace="4a9ef9a7-3241-4285-95ba-40f0a14f3dd6"/>
    <xsd:import namespace="9c2c0097-d3ad-4a94-8751-ee15a607606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ef9a7-3241-4285-95ba-40f0a14f3dd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ildmarkierungen" ma:readOnly="false" ma:fieldId="{5cf76f15-5ced-4ddc-b409-7134ff3c332f}" ma:taxonomyMulti="true" ma:sspId="4d160e31-efaf-4fd8-a064-4ad3d25cc0b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2c0097-d3ad-4a94-8751-ee15a607606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4542e-0781-4f87-896c-29bb9d7dc881}" ma:internalName="TaxCatchAll" ma:showField="CatchAllData" ma:web="9c2c0097-d3ad-4a94-8751-ee15a607606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26B806-0237-4942-A1FD-5C97285908C2}">
  <ds:schemaRefs>
    <ds:schemaRef ds:uri="a5b1a616-4645-4d33-8642-b20a08f21440"/>
    <ds:schemaRef ds:uri="ed6b9fa8-9ad8-443b-a2b4-6d086fc2dc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9c2c0097-d3ad-4a94-8751-ee15a607606a"/>
    <ds:schemaRef ds:uri="4a9ef9a7-3241-4285-95ba-40f0a14f3dd6"/>
  </ds:schemaRefs>
</ds:datastoreItem>
</file>

<file path=customXml/itemProps2.xml><?xml version="1.0" encoding="utf-8"?>
<ds:datastoreItem xmlns:ds="http://schemas.openxmlformats.org/officeDocument/2006/customXml" ds:itemID="{BD0DC126-9B5D-4DE2-AA0B-8E3C0BC77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ef9a7-3241-4285-95ba-40f0a14f3dd6"/>
    <ds:schemaRef ds:uri="9c2c0097-d3ad-4a94-8751-ee15a6076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6B7BE2-63AD-4C37-AC44-F0E4FC348E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Benutzerdefiniertes Design</Template>
  <TotalTime>189</TotalTime>
  <Words>477</Words>
  <Application>Microsoft Macintosh PowerPoint</Application>
  <PresentationFormat>Widescreen</PresentationFormat>
  <Paragraphs>51</Paragraphs>
  <Slides>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Verdana</vt:lpstr>
      <vt:lpstr>Verdana (Headings)</vt:lpstr>
      <vt:lpstr>Verdana Pro</vt:lpstr>
      <vt:lpstr>Verdana Pro Light</vt:lpstr>
      <vt:lpstr>Eraneos Master</vt:lpstr>
      <vt:lpstr>think-cell Folie</vt:lpstr>
      <vt:lpstr>Water Supply Case Study</vt:lpstr>
      <vt:lpstr>PowerPoint Presentation</vt:lpstr>
      <vt:lpstr>PowerPoint Presentation</vt:lpstr>
      <vt:lpstr>PowerPoint Presentation</vt:lpstr>
      <vt:lpstr>Thank You   Questions 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Branders Group AG</dc:creator>
  <cp:lastModifiedBy>Tomas Yanez</cp:lastModifiedBy>
  <cp:revision>10</cp:revision>
  <dcterms:created xsi:type="dcterms:W3CDTF">2022-05-17T11:57:12Z</dcterms:created>
  <dcterms:modified xsi:type="dcterms:W3CDTF">2024-12-09T23:34:52Z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0x0101009A316CEDD8C31E41BBD847CECBD6FDDA</vt:lpwstr>
  </property>
  <property fmtid="{D5CDD505-2E9C-101B-9397-08002B2CF9AE}" pid="3" name="MediaServiceImageTags">
    <vt:lpwstr/>
  </property>
  <property fmtid="{D5CDD505-2E9C-101B-9397-08002B2CF9AE}" pid="4" name="CoPTopic">
    <vt:lpwstr/>
  </property>
  <property fmtid="{D5CDD505-2E9C-101B-9397-08002B2CF9AE}" pid="5" name="MSIP_Label_defa4170-0d19-0005-0004-bc88714345d2_Enabled">
    <vt:lpwstr>true</vt:lpwstr>
  </property>
  <property fmtid="{D5CDD505-2E9C-101B-9397-08002B2CF9AE}" pid="6" name="MSIP_Label_defa4170-0d19-0005-0004-bc88714345d2_SetDate">
    <vt:lpwstr>2023-03-02T17:02:13Z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213a6ca3-4808-4047-8aca-814d2cde4474</vt:lpwstr>
  </property>
  <property fmtid="{D5CDD505-2E9C-101B-9397-08002B2CF9AE}" pid="10" name="MSIP_Label_defa4170-0d19-0005-0004-bc88714345d2_ActionId">
    <vt:lpwstr>543a8603-b1f1-4ff1-99ed-291a354efb7f</vt:lpwstr>
  </property>
  <property fmtid="{D5CDD505-2E9C-101B-9397-08002B2CF9AE}" pid="11" name="MSIP_Label_defa4170-0d19-0005-0004-bc88714345d2_ContentBits">
    <vt:lpwstr>0</vt:lpwstr>
  </property>
  <property fmtid="{D5CDD505-2E9C-101B-9397-08002B2CF9AE}" pid="12" name="Order">
    <vt:lpwstr>857100.000000000</vt:lpwstr>
  </property>
  <property fmtid="{D5CDD505-2E9C-101B-9397-08002B2CF9AE}" pid="13" name="ComplianceAssetId">
    <vt:lpwstr/>
  </property>
  <property fmtid="{D5CDD505-2E9C-101B-9397-08002B2CF9AE}" pid="14" name="_ExtendedDescription">
    <vt:lpwstr/>
  </property>
  <property fmtid="{D5CDD505-2E9C-101B-9397-08002B2CF9AE}" pid="15" name="TriggerFlowInfo">
    <vt:lpwstr/>
  </property>
  <property fmtid="{D5CDD505-2E9C-101B-9397-08002B2CF9AE}" pid="16" name="xd_ProgID">
    <vt:lpwstr/>
  </property>
  <property fmtid="{D5CDD505-2E9C-101B-9397-08002B2CF9AE}" pid="17" name="TemplateUrl">
    <vt:lpwstr/>
  </property>
  <property fmtid="{D5CDD505-2E9C-101B-9397-08002B2CF9AE}" pid="18" name="xd_Signature">
    <vt:lpwstr/>
  </property>
  <property fmtid="{D5CDD505-2E9C-101B-9397-08002B2CF9AE}" pid="19" name="SharedWithUsers">
    <vt:lpwstr>71;#Jan Laudi;#32;#Florian Stumpf</vt:lpwstr>
  </property>
</Properties>
</file>