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787E6-8458-18C8-16F8-54AAFC762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F6C8F-D5AE-DFCF-E98D-D2DE802BE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0F8A5-2C25-E733-815B-659D00B4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27131-6496-0026-E92B-697E800E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FD6FEF-6606-A7D5-8805-8B56A3B9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8A8BF-2CDD-E5FA-17CE-C4347195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59FDB5-A2B7-2C37-5550-E9F0D3641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D7AD6F-30C0-BBA9-1C1F-2789FA57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7C8EE1-077E-2690-E82D-BE125655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7CC1A-CF9D-2B9C-F8FF-57349648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4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ECCAB8-3241-2CB4-BBAB-216ED55BA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47A7A9-1B3E-D192-EF72-24ED0C73D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1CE56-9515-0E24-1BCF-E78CD140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E94FE-3329-3C54-30BB-35A40AB6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0A151-42EC-E3E0-ED95-8B4C5D5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35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0B0B5-1794-18E7-1EE2-13550C98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39A4C-FA8B-1BAE-ECB1-3A9D77F8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F98171-E5AD-F90D-AB4A-87B05660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41A7F2-0F30-C37C-A15B-00D22B8E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8A5EB8-39C1-5CEC-4A92-C026C291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93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D895-714D-825A-E921-FD35D08D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CDE65D-98A7-37CD-B77D-CC95D41B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0A542-61C2-8C0E-7D51-F481B92E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4AE734-C79A-F77D-1ACC-6EEDE6DD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D5BD53-8A82-CC94-BD50-5A07D84A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17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05961-D81E-D236-98D6-80F298E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C0FA1-9F02-F425-D21D-C939D2552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E9996C-02E8-06F6-C0AD-50C8926AE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DFFE3D-2C71-08A8-685E-89A12B96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75D0BA-11ED-3D6D-1D89-4089B15B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5EBEA-E51A-C595-1CDE-F355DD3D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4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EF4AA-A58E-2AD9-D728-BD6C3620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A4459A-A632-175C-7C9F-D55406DA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A565F2-7800-EF63-B744-3702E112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D6AFC2-59B2-EB6A-94F0-52A191AF2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DB2EB4-A40D-2E2E-0E76-E83059120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0F7491-A79A-9015-A0EE-08CABAA0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9BE050-BEC7-A626-455D-631E003D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DA0385-1AB8-AA66-9D22-F03A447C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1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21877-CF44-3FBF-0E86-001FDFB2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5448A9-25B0-5538-35F6-806D70A1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2037C0-1227-085B-9EAD-A795AD90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3B68C5-EE09-C257-EA24-CF612198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59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C57DF5-49BC-C976-696A-682D4DE3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EA21BF-218F-6FB5-9EEA-9E19C01C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68BDA2-DD28-E36E-3935-DD336DD1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A1B75-3979-5816-A259-978A3455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85886-E1FD-0164-AE51-D2927526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B243BA-EDBE-79D2-B6D9-A56F382AB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D6F1FF-D3CF-A8D7-BBCF-4DD21774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DCB4F5-4369-7A01-6AAD-0B87621F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B8D887-EDCF-61CD-C676-3F44D325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45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821A1-795B-CDFC-2D30-3DDF9922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412566-3E9F-67F2-6238-3ABA8EA4E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4DDD2D-B246-315E-FD31-F6E82B344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79B52-8D49-E172-29D6-469E516B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0BDF-93D9-4C9A-A6FA-F163E9711AF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C680B4-97D3-0E1D-0909-6B6399EE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87F03F-6F97-4204-FDB7-4D55B30B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28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5BA069-9CC5-F15B-EB89-AAC412B5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B11918-06F7-ECD0-D14F-4DD7CED3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BCDEA-793D-3DA8-9F63-E7F91D513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0BDF-93D9-4C9A-A6FA-F163E9711AF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1D7BF-94DE-BB6A-5CE9-F811A9FB0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8E6AD-1027-A0F1-18EF-D6B8BDC2D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F85A-E4D9-44E5-A4A7-C72442D7CB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98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5EDFF7-C720-74A7-2A58-5D5E05B6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245922"/>
            <a:ext cx="5687219" cy="22291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3677BD-C5F4-7BB6-D289-7E7D6A0E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1" y="2690585"/>
            <a:ext cx="4203993" cy="38765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0126B61-63D2-DC0D-D562-C1A5C02C6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590" y="2898519"/>
            <a:ext cx="5687219" cy="34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1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C806244-AF8E-1CE8-04C2-1B9AC63D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" y="124016"/>
            <a:ext cx="5285826" cy="32253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8D6A444-C712-5508-26E4-96EC9EF91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5" y="3429000"/>
            <a:ext cx="5631402" cy="31676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1E53E0-74F9-58FF-86DF-AB6961AA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051" y="399473"/>
            <a:ext cx="3744991" cy="58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CE17E3-3CDF-8ED2-191A-707E9A9C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177443"/>
            <a:ext cx="7682148" cy="23970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B07A2D-BBD7-2D44-9556-2E7C9632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3" y="2728813"/>
            <a:ext cx="8543278" cy="38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3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C5ADB4-4F51-2333-B84F-03410E1C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4" y="102855"/>
            <a:ext cx="8143783" cy="40129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0F94FC7-6AA3-AB9B-EE6A-3FB9A461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" y="3634783"/>
            <a:ext cx="4064338" cy="28866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0AC699-1FCC-E6BD-7EA9-6A6981827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912" y="3045041"/>
            <a:ext cx="5896408" cy="33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1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D8EF53-4648-84C4-8591-E86C73D6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3" y="236978"/>
            <a:ext cx="6886812" cy="3678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1B212F-E182-FC3B-EE5A-5BD4073DA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86" y="3995075"/>
            <a:ext cx="10150137" cy="27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338EF9-AEE0-6A88-1D42-0AB54C5F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88222"/>
            <a:ext cx="5812901" cy="32697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61634A-BCC9-7D4C-7BF2-4FB7E8C2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2" y="3864983"/>
            <a:ext cx="8205926" cy="20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4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528CB0-65A6-903C-2846-F321FBB2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5" y="257453"/>
            <a:ext cx="6258041" cy="44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63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Yoel Condori Vargas</dc:creator>
  <cp:lastModifiedBy>Tomas Yoel Condori Vargas</cp:lastModifiedBy>
  <cp:revision>1</cp:revision>
  <dcterms:created xsi:type="dcterms:W3CDTF">2025-01-14T01:36:51Z</dcterms:created>
  <dcterms:modified xsi:type="dcterms:W3CDTF">2025-01-14T01:37:27Z</dcterms:modified>
</cp:coreProperties>
</file>